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317" r:id="rId4"/>
    <p:sldId id="271" r:id="rId5"/>
    <p:sldId id="274" r:id="rId6"/>
    <p:sldId id="320" r:id="rId7"/>
    <p:sldId id="321" r:id="rId8"/>
    <p:sldId id="279" r:id="rId9"/>
    <p:sldId id="323" r:id="rId10"/>
    <p:sldId id="322" r:id="rId11"/>
    <p:sldId id="324" r:id="rId12"/>
    <p:sldId id="325" r:id="rId13"/>
    <p:sldId id="328" r:id="rId14"/>
    <p:sldId id="327" r:id="rId15"/>
    <p:sldId id="326" r:id="rId16"/>
    <p:sldId id="296" r:id="rId17"/>
    <p:sldId id="329" r:id="rId18"/>
    <p:sldId id="314" r:id="rId19"/>
    <p:sldId id="330" r:id="rId20"/>
    <p:sldId id="334" r:id="rId21"/>
    <p:sldId id="333" r:id="rId22"/>
    <p:sldId id="332" r:id="rId23"/>
    <p:sldId id="331" r:id="rId24"/>
    <p:sldId id="335" r:id="rId25"/>
    <p:sldId id="336" r:id="rId26"/>
    <p:sldId id="337" r:id="rId27"/>
    <p:sldId id="338" r:id="rId28"/>
    <p:sldId id="339" r:id="rId29"/>
    <p:sldId id="340" r:id="rId30"/>
    <p:sldId id="31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Q" initials="M" lastIdx="1" clrIdx="0">
    <p:extLst>
      <p:ext uri="{19B8F6BF-5375-455C-9EA6-DF929625EA0E}">
        <p15:presenceInfo xmlns:p15="http://schemas.microsoft.com/office/powerpoint/2012/main" userId="MAQ"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87" autoAdjust="0"/>
    <p:restoredTop sz="94660"/>
  </p:normalViewPr>
  <p:slideViewPr>
    <p:cSldViewPr snapToGrid="0" showGuides="1">
      <p:cViewPr varScale="1">
        <p:scale>
          <a:sx n="65" d="100"/>
          <a:sy n="65" d="100"/>
        </p:scale>
        <p:origin x="105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246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669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467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7783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layout">
    <p:bg>
      <p:bgPr>
        <a:solidFill>
          <a:schemeClr val="tx1"/>
        </a:solidFill>
        <a:effectLst/>
      </p:bgPr>
    </p:bg>
    <p:spTree>
      <p:nvGrpSpPr>
        <p:cNvPr id="1" name=""/>
        <p:cNvGrpSpPr/>
        <p:nvPr/>
      </p:nvGrpSpPr>
      <p:grpSpPr>
        <a:xfrm>
          <a:off x="0" y="0"/>
          <a:ext cx="0" cy="0"/>
          <a:chOff x="0" y="0"/>
          <a:chExt cx="0" cy="0"/>
        </a:xfrm>
      </p:grpSpPr>
      <p:sp>
        <p:nvSpPr>
          <p:cNvPr id="4" name="Picture Placeholder 13">
            <a:extLst>
              <a:ext uri="{FF2B5EF4-FFF2-40B4-BE49-F238E27FC236}">
                <a16:creationId xmlns:a16="http://schemas.microsoft.com/office/drawing/2014/main" id="{0A96AEFE-2DB4-4800-BD04-10498C186E29}"/>
              </a:ext>
            </a:extLst>
          </p:cNvPr>
          <p:cNvSpPr>
            <a:spLocks noGrp="1"/>
          </p:cNvSpPr>
          <p:nvPr>
            <p:ph type="pic" idx="14" hasCustomPrompt="1"/>
          </p:nvPr>
        </p:nvSpPr>
        <p:spPr>
          <a:xfrm>
            <a:off x="0" y="0"/>
            <a:ext cx="6206149" cy="6858000"/>
          </a:xfrm>
          <a:custGeom>
            <a:avLst/>
            <a:gdLst>
              <a:gd name="connsiteX0" fmla="*/ 5280530 w 6206149"/>
              <a:gd name="connsiteY0" fmla="*/ 3429000 h 6858000"/>
              <a:gd name="connsiteX1" fmla="*/ 6206149 w 6206149"/>
              <a:gd name="connsiteY1" fmla="*/ 3429000 h 6858000"/>
              <a:gd name="connsiteX2" fmla="*/ 4207499 w 6206149"/>
              <a:gd name="connsiteY2" fmla="*/ 6858000 h 6858000"/>
              <a:gd name="connsiteX3" fmla="*/ 3281880 w 6206149"/>
              <a:gd name="connsiteY3" fmla="*/ 6858000 h 6858000"/>
              <a:gd name="connsiteX4" fmla="*/ 4173746 w 6206149"/>
              <a:gd name="connsiteY4" fmla="*/ 3429000 h 6858000"/>
              <a:gd name="connsiteX5" fmla="*/ 5099365 w 6206149"/>
              <a:gd name="connsiteY5" fmla="*/ 3429000 h 6858000"/>
              <a:gd name="connsiteX6" fmla="*/ 3100715 w 6206149"/>
              <a:gd name="connsiteY6" fmla="*/ 6858000 h 6858000"/>
              <a:gd name="connsiteX7" fmla="*/ 2175096 w 6206149"/>
              <a:gd name="connsiteY7" fmla="*/ 6858000 h 6858000"/>
              <a:gd name="connsiteX8" fmla="*/ 5075842 w 6206149"/>
              <a:gd name="connsiteY8" fmla="*/ 0 h 6858000"/>
              <a:gd name="connsiteX9" fmla="*/ 5993394 w 6206149"/>
              <a:gd name="connsiteY9" fmla="*/ 0 h 6858000"/>
              <a:gd name="connsiteX10" fmla="*/ 1976808 w 6206149"/>
              <a:gd name="connsiteY10" fmla="*/ 6858000 h 6858000"/>
              <a:gd name="connsiteX11" fmla="*/ 1059256 w 6206149"/>
              <a:gd name="connsiteY11" fmla="*/ 6858000 h 6858000"/>
              <a:gd name="connsiteX12" fmla="*/ 3931564 w 6206149"/>
              <a:gd name="connsiteY12" fmla="*/ 0 h 6858000"/>
              <a:gd name="connsiteX13" fmla="*/ 4857183 w 6206149"/>
              <a:gd name="connsiteY13" fmla="*/ 0 h 6858000"/>
              <a:gd name="connsiteX14" fmla="*/ 2858533 w 6206149"/>
              <a:gd name="connsiteY14" fmla="*/ 3429000 h 6858000"/>
              <a:gd name="connsiteX15" fmla="*/ 1932914 w 6206149"/>
              <a:gd name="connsiteY15" fmla="*/ 3429000 h 6858000"/>
              <a:gd name="connsiteX16" fmla="*/ 2008640 w 6206149"/>
              <a:gd name="connsiteY16" fmla="*/ 0 h 6858000"/>
              <a:gd name="connsiteX17" fmla="*/ 3684759 w 6206149"/>
              <a:gd name="connsiteY17" fmla="*/ 0 h 6858000"/>
              <a:gd name="connsiteX18" fmla="*/ 1676119 w 6206149"/>
              <a:gd name="connsiteY18" fmla="*/ 3429000 h 6858000"/>
              <a:gd name="connsiteX19" fmla="*/ 0 w 6206149"/>
              <a:gd name="connsiteY19"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5280530" y="3429000"/>
                </a:moveTo>
                <a:lnTo>
                  <a:pt x="6206149" y="3429000"/>
                </a:lnTo>
                <a:lnTo>
                  <a:pt x="4207499" y="6858000"/>
                </a:lnTo>
                <a:lnTo>
                  <a:pt x="3281880" y="6858000"/>
                </a:lnTo>
                <a:close/>
                <a:moveTo>
                  <a:pt x="4173746" y="3429000"/>
                </a:moveTo>
                <a:lnTo>
                  <a:pt x="5099365" y="3429000"/>
                </a:lnTo>
                <a:lnTo>
                  <a:pt x="3100715" y="6858000"/>
                </a:lnTo>
                <a:lnTo>
                  <a:pt x="2175096" y="6858000"/>
                </a:lnTo>
                <a:close/>
                <a:moveTo>
                  <a:pt x="5075842" y="0"/>
                </a:moveTo>
                <a:lnTo>
                  <a:pt x="5993394" y="0"/>
                </a:lnTo>
                <a:lnTo>
                  <a:pt x="1976808" y="6858000"/>
                </a:lnTo>
                <a:lnTo>
                  <a:pt x="1059256" y="6858000"/>
                </a:lnTo>
                <a:close/>
                <a:moveTo>
                  <a:pt x="3931564" y="0"/>
                </a:moveTo>
                <a:lnTo>
                  <a:pt x="4857183" y="0"/>
                </a:lnTo>
                <a:lnTo>
                  <a:pt x="2858533" y="3429000"/>
                </a:lnTo>
                <a:lnTo>
                  <a:pt x="1932914" y="3429000"/>
                </a:lnTo>
                <a:close/>
                <a:moveTo>
                  <a:pt x="2008640" y="0"/>
                </a:moveTo>
                <a:lnTo>
                  <a:pt x="3684759" y="0"/>
                </a:lnTo>
                <a:lnTo>
                  <a:pt x="1676119" y="3429000"/>
                </a:lnTo>
                <a:lnTo>
                  <a:pt x="0" y="3429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4087088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Image slide layout">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7A4111-AC59-4D68-8289-087F5555D1FB}"/>
              </a:ext>
            </a:extLst>
          </p:cNvPr>
          <p:cNvSpPr/>
          <p:nvPr userDrawn="1"/>
        </p:nvSpPr>
        <p:spPr>
          <a:xfrm>
            <a:off x="-3" y="0"/>
            <a:ext cx="12192003" cy="3990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그림 개체 틀 2">
            <a:extLst>
              <a:ext uri="{FF2B5EF4-FFF2-40B4-BE49-F238E27FC236}">
                <a16:creationId xmlns:a16="http://schemas.microsoft.com/office/drawing/2014/main" id="{529213A9-205F-4B47-85D1-86A4CF8B41E3}"/>
              </a:ext>
            </a:extLst>
          </p:cNvPr>
          <p:cNvSpPr>
            <a:spLocks noGrp="1"/>
          </p:cNvSpPr>
          <p:nvPr>
            <p:ph type="pic" sz="quarter" idx="65" hasCustomPrompt="1"/>
          </p:nvPr>
        </p:nvSpPr>
        <p:spPr>
          <a:xfrm>
            <a:off x="2900571"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400" dirty="0">
                <a:solidFill>
                  <a:schemeClr val="tx1">
                    <a:lumMod val="75000"/>
                    <a:lumOff val="25000"/>
                  </a:schemeClr>
                </a:solidFill>
              </a:defRPr>
            </a:lvl1pPr>
          </a:lstStyle>
          <a:p>
            <a:r>
              <a:rPr lang="en-US" altLang="ko-KR" dirty="0"/>
              <a:t>Your Picture Here And Send To Back </a:t>
            </a:r>
            <a:endParaRPr lang="ko-KR" altLang="en-US" dirty="0"/>
          </a:p>
        </p:txBody>
      </p:sp>
      <p:sp>
        <p:nvSpPr>
          <p:cNvPr id="6" name="그림 개체 틀 2">
            <a:extLst>
              <a:ext uri="{FF2B5EF4-FFF2-40B4-BE49-F238E27FC236}">
                <a16:creationId xmlns:a16="http://schemas.microsoft.com/office/drawing/2014/main" id="{5C91274C-B4D1-4A27-943A-E94264203275}"/>
              </a:ext>
            </a:extLst>
          </p:cNvPr>
          <p:cNvSpPr>
            <a:spLocks noGrp="1"/>
          </p:cNvSpPr>
          <p:nvPr>
            <p:ph type="pic" sz="quarter" idx="66" hasCustomPrompt="1"/>
          </p:nvPr>
        </p:nvSpPr>
        <p:spPr>
          <a:xfrm>
            <a:off x="6280150"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400" dirty="0">
                <a:solidFill>
                  <a:schemeClr val="tx1">
                    <a:lumMod val="75000"/>
                    <a:lumOff val="25000"/>
                  </a:schemeClr>
                </a:solidFill>
              </a:defRPr>
            </a:lvl1pPr>
          </a:lstStyle>
          <a:p>
            <a:r>
              <a:rPr lang="en-US" altLang="ko-KR" dirty="0"/>
              <a:t>Your Picture Here And Send To Back </a:t>
            </a:r>
            <a:endParaRPr lang="ko-KR" altLang="en-US" dirty="0"/>
          </a:p>
        </p:txBody>
      </p:sp>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8961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Image slide layout">
    <p:bg>
      <p:bgPr>
        <a:solidFill>
          <a:schemeClr val="tx1"/>
        </a:solidFill>
        <a:effectLst/>
      </p:bgPr>
    </p:bg>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9" name="Group 3">
            <a:extLst>
              <a:ext uri="{FF2B5EF4-FFF2-40B4-BE49-F238E27FC236}">
                <a16:creationId xmlns:a16="http://schemas.microsoft.com/office/drawing/2014/main" id="{3416C541-C19F-450D-88B8-31264A63C057}"/>
              </a:ext>
            </a:extLst>
          </p:cNvPr>
          <p:cNvGrpSpPr/>
          <p:nvPr userDrawn="1"/>
        </p:nvGrpSpPr>
        <p:grpSpPr>
          <a:xfrm>
            <a:off x="3413850" y="1727960"/>
            <a:ext cx="2134178" cy="3686307"/>
            <a:chOff x="2188487" y="1844824"/>
            <a:chExt cx="1980000" cy="3420000"/>
          </a:xfrm>
        </p:grpSpPr>
        <p:sp>
          <p:nvSpPr>
            <p:cNvPr id="10" name="Rounded Rectangle 13">
              <a:extLst>
                <a:ext uri="{FF2B5EF4-FFF2-40B4-BE49-F238E27FC236}">
                  <a16:creationId xmlns:a16="http://schemas.microsoft.com/office/drawing/2014/main" id="{F28ADE49-EABF-4A45-8AFD-D583872D5EF7}"/>
                </a:ext>
              </a:extLst>
            </p:cNvPr>
            <p:cNvSpPr/>
            <p:nvPr userDrawn="1"/>
          </p:nvSpPr>
          <p:spPr>
            <a:xfrm>
              <a:off x="2188487" y="1844824"/>
              <a:ext cx="1980000" cy="3420000"/>
            </a:xfrm>
            <a:prstGeom prst="roundRect">
              <a:avLst>
                <a:gd name="adj" fmla="val 13580"/>
              </a:avLst>
            </a:prstGeom>
            <a:solidFill>
              <a:schemeClr val="bg1"/>
            </a:solidFill>
            <a:ln w="88900">
              <a:noFill/>
            </a:ln>
            <a:effectLst>
              <a:outerShdw blurRad="63500" dist="520700" dir="13680000" sx="200000" sy="200000" algn="t" rotWithShape="0">
                <a:prstClr val="black">
                  <a:alpha val="0"/>
                </a:prstClr>
              </a:outerShdw>
              <a:reflection stA="0" dist="1270000" dir="5400000" sy="-100000" algn="bl" rotWithShape="0"/>
            </a:effectLst>
            <a:scene3d>
              <a:camera prst="perspectiveFront"/>
              <a:lightRig rig="soft" dir="t"/>
            </a:scene3d>
            <a:sp3d prstMaterial="matte">
              <a:bevelT w="139700" h="139700" prst="divo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ectangle 14">
              <a:extLst>
                <a:ext uri="{FF2B5EF4-FFF2-40B4-BE49-F238E27FC236}">
                  <a16:creationId xmlns:a16="http://schemas.microsoft.com/office/drawing/2014/main" id="{0EE66AE6-BD54-46FF-BFF8-F4F5052A0336}"/>
                </a:ext>
              </a:extLst>
            </p:cNvPr>
            <p:cNvSpPr/>
            <p:nvPr userDrawn="1"/>
          </p:nvSpPr>
          <p:spPr>
            <a:xfrm>
              <a:off x="3034725" y="2043113"/>
              <a:ext cx="287523" cy="45719"/>
            </a:xfrm>
            <a:prstGeom prst="rect">
              <a:avLst/>
            </a:prstGeom>
            <a:solidFill>
              <a:srgbClr val="B0B0B0"/>
            </a:solidFill>
            <a:ln w="88900">
              <a:noFill/>
            </a:ln>
            <a:scene3d>
              <a:camera prst="orthographicFront"/>
              <a:lightRig rig="threePt" dir="t"/>
            </a:scene3d>
            <a:sp3d>
              <a:bevelT w="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2" name="Group 1">
              <a:extLst>
                <a:ext uri="{FF2B5EF4-FFF2-40B4-BE49-F238E27FC236}">
                  <a16:creationId xmlns:a16="http://schemas.microsoft.com/office/drawing/2014/main" id="{16B2E278-7F12-411C-A66B-4E8311A0AA6B}"/>
                </a:ext>
              </a:extLst>
            </p:cNvPr>
            <p:cNvGrpSpPr/>
            <p:nvPr userDrawn="1"/>
          </p:nvGrpSpPr>
          <p:grpSpPr>
            <a:xfrm>
              <a:off x="3068483" y="4873005"/>
              <a:ext cx="228516" cy="228516"/>
              <a:chOff x="1522350" y="5810889"/>
              <a:chExt cx="228516" cy="228516"/>
            </a:xfrm>
            <a:solidFill>
              <a:schemeClr val="bg1">
                <a:lumMod val="75000"/>
              </a:schemeClr>
            </a:solidFill>
          </p:grpSpPr>
          <p:sp>
            <p:nvSpPr>
              <p:cNvPr id="13" name="Oval 15">
                <a:extLst>
                  <a:ext uri="{FF2B5EF4-FFF2-40B4-BE49-F238E27FC236}">
                    <a16:creationId xmlns:a16="http://schemas.microsoft.com/office/drawing/2014/main" id="{880912B7-BAFE-4530-B3E2-658A4CC93EA5}"/>
                  </a:ext>
                </a:extLst>
              </p:cNvPr>
              <p:cNvSpPr/>
              <p:nvPr userDrawn="1"/>
            </p:nvSpPr>
            <p:spPr>
              <a:xfrm>
                <a:off x="1522350" y="5810889"/>
                <a:ext cx="228516" cy="228516"/>
              </a:xfrm>
              <a:prstGeom prst="ellipse">
                <a:avLst/>
              </a:prstGeom>
              <a:grpFill/>
              <a:ln w="0">
                <a:noFill/>
              </a:ln>
              <a:scene3d>
                <a:camera prst="perspectiveFront"/>
                <a:lightRig rig="threePt" dir="t"/>
              </a:scene3d>
              <a:sp3d>
                <a:bevel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ounded Rectangle 16">
                <a:extLst>
                  <a:ext uri="{FF2B5EF4-FFF2-40B4-BE49-F238E27FC236}">
                    <a16:creationId xmlns:a16="http://schemas.microsoft.com/office/drawing/2014/main" id="{D4E578DE-6FBB-45BA-AA90-B7C5BFB60FD8}"/>
                  </a:ext>
                </a:extLst>
              </p:cNvPr>
              <p:cNvSpPr/>
              <p:nvPr userDrawn="1"/>
            </p:nvSpPr>
            <p:spPr>
              <a:xfrm>
                <a:off x="1599696" y="5872505"/>
                <a:ext cx="104519" cy="105284"/>
              </a:xfrm>
              <a:prstGeom prst="roundRect">
                <a:avLst/>
              </a:prstGeom>
              <a:solidFill>
                <a:schemeClr val="bg1">
                  <a:lumMod val="65000"/>
                </a:schemeClr>
              </a:solidFill>
              <a:ln w="6350">
                <a:noFill/>
              </a:ln>
              <a:scene3d>
                <a:camera prst="orthographicFront"/>
                <a:lightRig rig="threePt" dir="t"/>
              </a:scene3d>
              <a:sp3d>
                <a:bevelT w="139700" prst="cross"/>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15" name="Picture Placeholder 9">
            <a:extLst>
              <a:ext uri="{FF2B5EF4-FFF2-40B4-BE49-F238E27FC236}">
                <a16:creationId xmlns:a16="http://schemas.microsoft.com/office/drawing/2014/main" id="{EB8BC53A-6DA7-4829-9A2F-14557FE1D7E4}"/>
              </a:ext>
            </a:extLst>
          </p:cNvPr>
          <p:cNvSpPr>
            <a:spLocks noGrp="1"/>
          </p:cNvSpPr>
          <p:nvPr userDrawn="1">
            <p:ph type="pic" sz="quarter" idx="11" hasCustomPrompt="1"/>
          </p:nvPr>
        </p:nvSpPr>
        <p:spPr>
          <a:xfrm>
            <a:off x="3586877" y="2115101"/>
            <a:ext cx="1816447" cy="2832308"/>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r>
              <a:rPr lang="en-US" altLang="ko-KR" dirty="0"/>
              <a:t>Your Picture Here</a:t>
            </a:r>
            <a:endParaRPr lang="ko-KR" altLang="en-US" dirty="0"/>
          </a:p>
        </p:txBody>
      </p:sp>
      <p:grpSp>
        <p:nvGrpSpPr>
          <p:cNvPr id="16" name="Group 2">
            <a:extLst>
              <a:ext uri="{FF2B5EF4-FFF2-40B4-BE49-F238E27FC236}">
                <a16:creationId xmlns:a16="http://schemas.microsoft.com/office/drawing/2014/main" id="{4C198FF6-4BAB-454F-B36D-BFC618E02928}"/>
              </a:ext>
            </a:extLst>
          </p:cNvPr>
          <p:cNvGrpSpPr/>
          <p:nvPr userDrawn="1"/>
        </p:nvGrpSpPr>
        <p:grpSpPr>
          <a:xfrm>
            <a:off x="6643974" y="1727960"/>
            <a:ext cx="2134178" cy="3686307"/>
            <a:chOff x="4897447" y="1844824"/>
            <a:chExt cx="1980000" cy="3420000"/>
          </a:xfrm>
        </p:grpSpPr>
        <p:sp>
          <p:nvSpPr>
            <p:cNvPr id="17" name="Rounded Rectangle 30">
              <a:extLst>
                <a:ext uri="{FF2B5EF4-FFF2-40B4-BE49-F238E27FC236}">
                  <a16:creationId xmlns:a16="http://schemas.microsoft.com/office/drawing/2014/main" id="{327C6189-5814-41F6-8E57-B52ED4BAD615}"/>
                </a:ext>
              </a:extLst>
            </p:cNvPr>
            <p:cNvSpPr/>
            <p:nvPr userDrawn="1"/>
          </p:nvSpPr>
          <p:spPr>
            <a:xfrm>
              <a:off x="4897447" y="1844824"/>
              <a:ext cx="1980000" cy="3420000"/>
            </a:xfrm>
            <a:prstGeom prst="roundRect">
              <a:avLst>
                <a:gd name="adj" fmla="val 13580"/>
              </a:avLst>
            </a:prstGeom>
            <a:solidFill>
              <a:schemeClr val="bg1"/>
            </a:solidFill>
            <a:ln w="88900">
              <a:noFill/>
            </a:ln>
            <a:effectLst>
              <a:outerShdw blurRad="63500" dist="520700" dir="13680000" sx="200000" sy="200000" algn="t" rotWithShape="0">
                <a:prstClr val="black">
                  <a:alpha val="0"/>
                </a:prstClr>
              </a:outerShdw>
              <a:reflection stA="0" dist="1270000" dir="5400000" sy="-100000" algn="bl" rotWithShape="0"/>
            </a:effectLst>
            <a:scene3d>
              <a:camera prst="perspectiveFront"/>
              <a:lightRig rig="soft" dir="t"/>
            </a:scene3d>
            <a:sp3d prstMaterial="matte">
              <a:bevelT w="139700" h="139700" prst="divo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31">
              <a:extLst>
                <a:ext uri="{FF2B5EF4-FFF2-40B4-BE49-F238E27FC236}">
                  <a16:creationId xmlns:a16="http://schemas.microsoft.com/office/drawing/2014/main" id="{6BB7F0A7-CC2D-4583-914D-D6C31A57CD04}"/>
                </a:ext>
              </a:extLst>
            </p:cNvPr>
            <p:cNvSpPr/>
            <p:nvPr userDrawn="1"/>
          </p:nvSpPr>
          <p:spPr>
            <a:xfrm>
              <a:off x="5739521" y="2043113"/>
              <a:ext cx="287523" cy="45719"/>
            </a:xfrm>
            <a:prstGeom prst="rect">
              <a:avLst/>
            </a:prstGeom>
            <a:solidFill>
              <a:srgbClr val="B0B0B0"/>
            </a:solidFill>
            <a:ln w="88900">
              <a:noFill/>
            </a:ln>
            <a:scene3d>
              <a:camera prst="orthographicFront"/>
              <a:lightRig rig="threePt" dir="t"/>
            </a:scene3d>
            <a:sp3d>
              <a:bevelT w="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9" name="Group 32">
              <a:extLst>
                <a:ext uri="{FF2B5EF4-FFF2-40B4-BE49-F238E27FC236}">
                  <a16:creationId xmlns:a16="http://schemas.microsoft.com/office/drawing/2014/main" id="{C9FC167E-F954-46E7-90DD-9CFE5810AAD7}"/>
                </a:ext>
              </a:extLst>
            </p:cNvPr>
            <p:cNvGrpSpPr/>
            <p:nvPr userDrawn="1"/>
          </p:nvGrpSpPr>
          <p:grpSpPr>
            <a:xfrm>
              <a:off x="5753678" y="4862119"/>
              <a:ext cx="228516" cy="228516"/>
              <a:chOff x="1522350" y="5810889"/>
              <a:chExt cx="228516" cy="228516"/>
            </a:xfrm>
            <a:solidFill>
              <a:schemeClr val="bg1">
                <a:lumMod val="75000"/>
              </a:schemeClr>
            </a:solidFill>
          </p:grpSpPr>
          <p:sp>
            <p:nvSpPr>
              <p:cNvPr id="20" name="Oval 33">
                <a:extLst>
                  <a:ext uri="{FF2B5EF4-FFF2-40B4-BE49-F238E27FC236}">
                    <a16:creationId xmlns:a16="http://schemas.microsoft.com/office/drawing/2014/main" id="{437FD994-E6E6-4E11-A918-9DE141FE1761}"/>
                  </a:ext>
                </a:extLst>
              </p:cNvPr>
              <p:cNvSpPr/>
              <p:nvPr userDrawn="1"/>
            </p:nvSpPr>
            <p:spPr>
              <a:xfrm>
                <a:off x="1522350" y="5810889"/>
                <a:ext cx="228516" cy="228516"/>
              </a:xfrm>
              <a:prstGeom prst="ellipse">
                <a:avLst/>
              </a:prstGeom>
              <a:grpFill/>
              <a:ln w="0">
                <a:noFill/>
              </a:ln>
              <a:scene3d>
                <a:camera prst="perspectiveFront"/>
                <a:lightRig rig="threePt" dir="t"/>
              </a:scene3d>
              <a:sp3d>
                <a:bevel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34">
                <a:extLst>
                  <a:ext uri="{FF2B5EF4-FFF2-40B4-BE49-F238E27FC236}">
                    <a16:creationId xmlns:a16="http://schemas.microsoft.com/office/drawing/2014/main" id="{8CE63A71-4087-4780-9C43-230A8930C48E}"/>
                  </a:ext>
                </a:extLst>
              </p:cNvPr>
              <p:cNvSpPr/>
              <p:nvPr userDrawn="1"/>
            </p:nvSpPr>
            <p:spPr>
              <a:xfrm>
                <a:off x="1599696" y="5872505"/>
                <a:ext cx="104519" cy="105284"/>
              </a:xfrm>
              <a:prstGeom prst="roundRect">
                <a:avLst/>
              </a:prstGeom>
              <a:solidFill>
                <a:schemeClr val="bg1">
                  <a:lumMod val="65000"/>
                </a:schemeClr>
              </a:solidFill>
              <a:ln w="6350">
                <a:noFill/>
              </a:ln>
              <a:scene3d>
                <a:camera prst="orthographicFront"/>
                <a:lightRig rig="threePt" dir="t"/>
              </a:scene3d>
              <a:sp3d>
                <a:bevelT w="139700" prst="cross"/>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3" name="Picture Placeholder 9">
            <a:extLst>
              <a:ext uri="{FF2B5EF4-FFF2-40B4-BE49-F238E27FC236}">
                <a16:creationId xmlns:a16="http://schemas.microsoft.com/office/drawing/2014/main" id="{2F232C40-D3F8-4CDD-AF94-D276AEA2E488}"/>
              </a:ext>
            </a:extLst>
          </p:cNvPr>
          <p:cNvSpPr>
            <a:spLocks noGrp="1"/>
          </p:cNvSpPr>
          <p:nvPr userDrawn="1">
            <p:ph type="pic" sz="quarter" idx="12" hasCustomPrompt="1"/>
          </p:nvPr>
        </p:nvSpPr>
        <p:spPr>
          <a:xfrm>
            <a:off x="6816063" y="2096155"/>
            <a:ext cx="1816447" cy="2832308"/>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r>
              <a:rPr lang="en-US" altLang="ko-KR" dirty="0"/>
              <a:t>Your Picture Here</a:t>
            </a:r>
            <a:endParaRPr lang="ko-KR" altLang="en-US" dirty="0"/>
          </a:p>
        </p:txBody>
      </p:sp>
      <p:sp>
        <p:nvSpPr>
          <p:cNvPr id="24" name="Freeform: Shape 23">
            <a:extLst>
              <a:ext uri="{FF2B5EF4-FFF2-40B4-BE49-F238E27FC236}">
                <a16:creationId xmlns:a16="http://schemas.microsoft.com/office/drawing/2014/main" id="{5B0E5326-A18A-427C-A9B5-AE03EEAFB683}"/>
              </a:ext>
            </a:extLst>
          </p:cNvPr>
          <p:cNvSpPr/>
          <p:nvPr userDrawn="1"/>
        </p:nvSpPr>
        <p:spPr>
          <a:xfrm>
            <a:off x="0" y="5855038"/>
            <a:ext cx="12210216" cy="1002962"/>
          </a:xfrm>
          <a:custGeom>
            <a:avLst/>
            <a:gdLst>
              <a:gd name="connsiteX0" fmla="*/ 8459813 w 12210216"/>
              <a:gd name="connsiteY0" fmla="*/ 0 h 1002962"/>
              <a:gd name="connsiteX1" fmla="*/ 8462516 w 12210216"/>
              <a:gd name="connsiteY1" fmla="*/ 246442 h 1002962"/>
              <a:gd name="connsiteX2" fmla="*/ 8513858 w 12210216"/>
              <a:gd name="connsiteY2" fmla="*/ 326428 h 1002962"/>
              <a:gd name="connsiteX3" fmla="*/ 8535476 w 12210216"/>
              <a:gd name="connsiteY3" fmla="*/ 326428 h 1002962"/>
              <a:gd name="connsiteX4" fmla="*/ 8535476 w 12210216"/>
              <a:gd name="connsiteY4" fmla="*/ 350208 h 1002962"/>
              <a:gd name="connsiteX5" fmla="*/ 8540881 w 12210216"/>
              <a:gd name="connsiteY5" fmla="*/ 356693 h 1002962"/>
              <a:gd name="connsiteX6" fmla="*/ 8540881 w 12210216"/>
              <a:gd name="connsiteY6" fmla="*/ 471267 h 1002962"/>
              <a:gd name="connsiteX7" fmla="*/ 8565201 w 12210216"/>
              <a:gd name="connsiteY7" fmla="*/ 471267 h 1002962"/>
              <a:gd name="connsiteX8" fmla="*/ 8565201 w 12210216"/>
              <a:gd name="connsiteY8" fmla="*/ 611783 h 1002962"/>
              <a:gd name="connsiteX9" fmla="*/ 8581415 w 12210216"/>
              <a:gd name="connsiteY9" fmla="*/ 609621 h 1002962"/>
              <a:gd name="connsiteX10" fmla="*/ 8578712 w 12210216"/>
              <a:gd name="connsiteY10" fmla="*/ 698254 h 1002962"/>
              <a:gd name="connsiteX11" fmla="*/ 8594926 w 12210216"/>
              <a:gd name="connsiteY11" fmla="*/ 700416 h 1002962"/>
              <a:gd name="connsiteX12" fmla="*/ 8597628 w 12210216"/>
              <a:gd name="connsiteY12" fmla="*/ 706901 h 1002962"/>
              <a:gd name="connsiteX13" fmla="*/ 8605735 w 12210216"/>
              <a:gd name="connsiteY13" fmla="*/ 687445 h 1002962"/>
              <a:gd name="connsiteX14" fmla="*/ 8624651 w 12210216"/>
              <a:gd name="connsiteY14" fmla="*/ 687445 h 1002962"/>
              <a:gd name="connsiteX15" fmla="*/ 8624651 w 12210216"/>
              <a:gd name="connsiteY15" fmla="*/ 719872 h 1002962"/>
              <a:gd name="connsiteX16" fmla="*/ 8635460 w 12210216"/>
              <a:gd name="connsiteY16" fmla="*/ 724195 h 1002962"/>
              <a:gd name="connsiteX17" fmla="*/ 8635460 w 12210216"/>
              <a:gd name="connsiteY17" fmla="*/ 735004 h 1002962"/>
              <a:gd name="connsiteX18" fmla="*/ 8694910 w 12210216"/>
              <a:gd name="connsiteY18" fmla="*/ 735004 h 1002962"/>
              <a:gd name="connsiteX19" fmla="*/ 8694910 w 12210216"/>
              <a:gd name="connsiteY19" fmla="*/ 743651 h 1002962"/>
              <a:gd name="connsiteX20" fmla="*/ 8716528 w 12210216"/>
              <a:gd name="connsiteY20" fmla="*/ 743651 h 1002962"/>
              <a:gd name="connsiteX21" fmla="*/ 8716528 w 12210216"/>
              <a:gd name="connsiteY21" fmla="*/ 713387 h 1002962"/>
              <a:gd name="connsiteX22" fmla="*/ 8775977 w 12210216"/>
              <a:gd name="connsiteY22" fmla="*/ 713387 h 1002962"/>
              <a:gd name="connsiteX23" fmla="*/ 8775977 w 12210216"/>
              <a:gd name="connsiteY23" fmla="*/ 702578 h 1002962"/>
              <a:gd name="connsiteX24" fmla="*/ 8786786 w 12210216"/>
              <a:gd name="connsiteY24" fmla="*/ 702578 h 1002962"/>
              <a:gd name="connsiteX25" fmla="*/ 8786786 w 12210216"/>
              <a:gd name="connsiteY25" fmla="*/ 687445 h 1002962"/>
              <a:gd name="connsiteX26" fmla="*/ 8794893 w 12210216"/>
              <a:gd name="connsiteY26" fmla="*/ 687445 h 1002962"/>
              <a:gd name="connsiteX27" fmla="*/ 8794893 w 12210216"/>
              <a:gd name="connsiteY27" fmla="*/ 678798 h 1002962"/>
              <a:gd name="connsiteX28" fmla="*/ 8816511 w 12210216"/>
              <a:gd name="connsiteY28" fmla="*/ 678798 h 1002962"/>
              <a:gd name="connsiteX29" fmla="*/ 8816511 w 12210216"/>
              <a:gd name="connsiteY29" fmla="*/ 687445 h 1002962"/>
              <a:gd name="connsiteX30" fmla="*/ 8846236 w 12210216"/>
              <a:gd name="connsiteY30" fmla="*/ 687445 h 1002962"/>
              <a:gd name="connsiteX31" fmla="*/ 8846236 w 12210216"/>
              <a:gd name="connsiteY31" fmla="*/ 672313 h 1002962"/>
              <a:gd name="connsiteX32" fmla="*/ 8865152 w 12210216"/>
              <a:gd name="connsiteY32" fmla="*/ 672313 h 1002962"/>
              <a:gd name="connsiteX33" fmla="*/ 8865152 w 12210216"/>
              <a:gd name="connsiteY33" fmla="*/ 696092 h 1002962"/>
              <a:gd name="connsiteX34" fmla="*/ 8875960 w 12210216"/>
              <a:gd name="connsiteY34" fmla="*/ 696092 h 1002962"/>
              <a:gd name="connsiteX35" fmla="*/ 8875960 w 12210216"/>
              <a:gd name="connsiteY35" fmla="*/ 687445 h 1002962"/>
              <a:gd name="connsiteX36" fmla="*/ 8894876 w 12210216"/>
              <a:gd name="connsiteY36" fmla="*/ 687445 h 1002962"/>
              <a:gd name="connsiteX37" fmla="*/ 8894876 w 12210216"/>
              <a:gd name="connsiteY37" fmla="*/ 713387 h 1002962"/>
              <a:gd name="connsiteX38" fmla="*/ 8916494 w 12210216"/>
              <a:gd name="connsiteY38" fmla="*/ 713387 h 1002962"/>
              <a:gd name="connsiteX39" fmla="*/ 8916494 w 12210216"/>
              <a:gd name="connsiteY39" fmla="*/ 726357 h 1002962"/>
              <a:gd name="connsiteX40" fmla="*/ 8924601 w 12210216"/>
              <a:gd name="connsiteY40" fmla="*/ 726357 h 1002962"/>
              <a:gd name="connsiteX41" fmla="*/ 8924601 w 12210216"/>
              <a:gd name="connsiteY41" fmla="*/ 719872 h 1002962"/>
              <a:gd name="connsiteX42" fmla="*/ 8965135 w 12210216"/>
              <a:gd name="connsiteY42" fmla="*/ 719872 h 1002962"/>
              <a:gd name="connsiteX43" fmla="*/ 8965135 w 12210216"/>
              <a:gd name="connsiteY43" fmla="*/ 743651 h 1002962"/>
              <a:gd name="connsiteX44" fmla="*/ 8975944 w 12210216"/>
              <a:gd name="connsiteY44" fmla="*/ 743651 h 1002962"/>
              <a:gd name="connsiteX45" fmla="*/ 8975944 w 12210216"/>
              <a:gd name="connsiteY45" fmla="*/ 752299 h 1002962"/>
              <a:gd name="connsiteX46" fmla="*/ 8984051 w 12210216"/>
              <a:gd name="connsiteY46" fmla="*/ 752299 h 1002962"/>
              <a:gd name="connsiteX47" fmla="*/ 8984051 w 12210216"/>
              <a:gd name="connsiteY47" fmla="*/ 735004 h 1002962"/>
              <a:gd name="connsiteX48" fmla="*/ 8994860 w 12210216"/>
              <a:gd name="connsiteY48" fmla="*/ 735004 h 1002962"/>
              <a:gd name="connsiteX49" fmla="*/ 8994860 w 12210216"/>
              <a:gd name="connsiteY49" fmla="*/ 743651 h 1002962"/>
              <a:gd name="connsiteX50" fmla="*/ 8997562 w 12210216"/>
              <a:gd name="connsiteY50" fmla="*/ 743651 h 1002962"/>
              <a:gd name="connsiteX51" fmla="*/ 8997562 w 12210216"/>
              <a:gd name="connsiteY51" fmla="*/ 741490 h 1002962"/>
              <a:gd name="connsiteX52" fmla="*/ 9002966 w 12210216"/>
              <a:gd name="connsiteY52" fmla="*/ 741490 h 1002962"/>
              <a:gd name="connsiteX53" fmla="*/ 9002966 w 12210216"/>
              <a:gd name="connsiteY53" fmla="*/ 735004 h 1002962"/>
              <a:gd name="connsiteX54" fmla="*/ 9054310 w 12210216"/>
              <a:gd name="connsiteY54" fmla="*/ 735004 h 1002962"/>
              <a:gd name="connsiteX55" fmla="*/ 9054310 w 12210216"/>
              <a:gd name="connsiteY55" fmla="*/ 758784 h 1002962"/>
              <a:gd name="connsiteX56" fmla="*/ 9075928 w 12210216"/>
              <a:gd name="connsiteY56" fmla="*/ 758784 h 1002962"/>
              <a:gd name="connsiteX57" fmla="*/ 9075928 w 12210216"/>
              <a:gd name="connsiteY57" fmla="*/ 767431 h 1002962"/>
              <a:gd name="connsiteX58" fmla="*/ 9094843 w 12210216"/>
              <a:gd name="connsiteY58" fmla="*/ 767431 h 1002962"/>
              <a:gd name="connsiteX59" fmla="*/ 9094843 w 12210216"/>
              <a:gd name="connsiteY59" fmla="*/ 743651 h 1002962"/>
              <a:gd name="connsiteX60" fmla="*/ 9105652 w 12210216"/>
              <a:gd name="connsiteY60" fmla="*/ 743651 h 1002962"/>
              <a:gd name="connsiteX61" fmla="*/ 9105652 w 12210216"/>
              <a:gd name="connsiteY61" fmla="*/ 711225 h 1002962"/>
              <a:gd name="connsiteX62" fmla="*/ 9116461 w 12210216"/>
              <a:gd name="connsiteY62" fmla="*/ 711225 h 1002962"/>
              <a:gd name="connsiteX63" fmla="*/ 9116461 w 12210216"/>
              <a:gd name="connsiteY63" fmla="*/ 696092 h 1002962"/>
              <a:gd name="connsiteX64" fmla="*/ 9113759 w 12210216"/>
              <a:gd name="connsiteY64" fmla="*/ 696092 h 1002962"/>
              <a:gd name="connsiteX65" fmla="*/ 9121866 w 12210216"/>
              <a:gd name="connsiteY65" fmla="*/ 683122 h 1002962"/>
              <a:gd name="connsiteX66" fmla="*/ 9132675 w 12210216"/>
              <a:gd name="connsiteY66" fmla="*/ 711225 h 1002962"/>
              <a:gd name="connsiteX67" fmla="*/ 9140782 w 12210216"/>
              <a:gd name="connsiteY67" fmla="*/ 711225 h 1002962"/>
              <a:gd name="connsiteX68" fmla="*/ 9140782 w 12210216"/>
              <a:gd name="connsiteY68" fmla="*/ 605298 h 1002962"/>
              <a:gd name="connsiteX69" fmla="*/ 9156995 w 12210216"/>
              <a:gd name="connsiteY69" fmla="*/ 605298 h 1002962"/>
              <a:gd name="connsiteX70" fmla="*/ 9156995 w 12210216"/>
              <a:gd name="connsiteY70" fmla="*/ 557739 h 1002962"/>
              <a:gd name="connsiteX71" fmla="*/ 9192124 w 12210216"/>
              <a:gd name="connsiteY71" fmla="*/ 557739 h 1002962"/>
              <a:gd name="connsiteX72" fmla="*/ 9192124 w 12210216"/>
              <a:gd name="connsiteY72" fmla="*/ 536121 h 1002962"/>
              <a:gd name="connsiteX73" fmla="*/ 9238063 w 12210216"/>
              <a:gd name="connsiteY73" fmla="*/ 536121 h 1002962"/>
              <a:gd name="connsiteX74" fmla="*/ 9238063 w 12210216"/>
              <a:gd name="connsiteY74" fmla="*/ 555577 h 1002962"/>
              <a:gd name="connsiteX75" fmla="*/ 9262383 w 12210216"/>
              <a:gd name="connsiteY75" fmla="*/ 555577 h 1002962"/>
              <a:gd name="connsiteX76" fmla="*/ 9262383 w 12210216"/>
              <a:gd name="connsiteY76" fmla="*/ 603136 h 1002962"/>
              <a:gd name="connsiteX77" fmla="*/ 9273192 w 12210216"/>
              <a:gd name="connsiteY77" fmla="*/ 603136 h 1002962"/>
              <a:gd name="connsiteX78" fmla="*/ 9273192 w 12210216"/>
              <a:gd name="connsiteY78" fmla="*/ 607459 h 1002962"/>
              <a:gd name="connsiteX79" fmla="*/ 9292108 w 12210216"/>
              <a:gd name="connsiteY79" fmla="*/ 607459 h 1002962"/>
              <a:gd name="connsiteX80" fmla="*/ 9292108 w 12210216"/>
              <a:gd name="connsiteY80" fmla="*/ 646371 h 1002962"/>
              <a:gd name="connsiteX81" fmla="*/ 9302917 w 12210216"/>
              <a:gd name="connsiteY81" fmla="*/ 646371 h 1002962"/>
              <a:gd name="connsiteX82" fmla="*/ 9302917 w 12210216"/>
              <a:gd name="connsiteY82" fmla="*/ 659342 h 1002962"/>
              <a:gd name="connsiteX83" fmla="*/ 9324535 w 12210216"/>
              <a:gd name="connsiteY83" fmla="*/ 659342 h 1002962"/>
              <a:gd name="connsiteX84" fmla="*/ 9324535 w 12210216"/>
              <a:gd name="connsiteY84" fmla="*/ 663666 h 1002962"/>
              <a:gd name="connsiteX85" fmla="*/ 9332642 w 12210216"/>
              <a:gd name="connsiteY85" fmla="*/ 665827 h 1002962"/>
              <a:gd name="connsiteX86" fmla="*/ 9332642 w 12210216"/>
              <a:gd name="connsiteY86" fmla="*/ 687445 h 1002962"/>
              <a:gd name="connsiteX87" fmla="*/ 9356962 w 12210216"/>
              <a:gd name="connsiteY87" fmla="*/ 687445 h 1002962"/>
              <a:gd name="connsiteX88" fmla="*/ 9356962 w 12210216"/>
              <a:gd name="connsiteY88" fmla="*/ 696092 h 1002962"/>
              <a:gd name="connsiteX89" fmla="*/ 9370473 w 12210216"/>
              <a:gd name="connsiteY89" fmla="*/ 696092 h 1002962"/>
              <a:gd name="connsiteX90" fmla="*/ 9370473 w 12210216"/>
              <a:gd name="connsiteY90" fmla="*/ 713387 h 1002962"/>
              <a:gd name="connsiteX91" fmla="*/ 9375878 w 12210216"/>
              <a:gd name="connsiteY91" fmla="*/ 713387 h 1002962"/>
              <a:gd name="connsiteX92" fmla="*/ 9375878 w 12210216"/>
              <a:gd name="connsiteY92" fmla="*/ 698254 h 1002962"/>
              <a:gd name="connsiteX93" fmla="*/ 9386687 w 12210216"/>
              <a:gd name="connsiteY93" fmla="*/ 698254 h 1002962"/>
              <a:gd name="connsiteX94" fmla="*/ 9386687 w 12210216"/>
              <a:gd name="connsiteY94" fmla="*/ 711225 h 1002962"/>
              <a:gd name="connsiteX95" fmla="*/ 9394794 w 12210216"/>
              <a:gd name="connsiteY95" fmla="*/ 711225 h 1002962"/>
              <a:gd name="connsiteX96" fmla="*/ 9394794 w 12210216"/>
              <a:gd name="connsiteY96" fmla="*/ 706901 h 1002962"/>
              <a:gd name="connsiteX97" fmla="*/ 9459648 w 12210216"/>
              <a:gd name="connsiteY97" fmla="*/ 706901 h 1002962"/>
              <a:gd name="connsiteX98" fmla="*/ 9459648 w 12210216"/>
              <a:gd name="connsiteY98" fmla="*/ 717710 h 1002962"/>
              <a:gd name="connsiteX99" fmla="*/ 9467754 w 12210216"/>
              <a:gd name="connsiteY99" fmla="*/ 717710 h 1002962"/>
              <a:gd name="connsiteX100" fmla="*/ 9467754 w 12210216"/>
              <a:gd name="connsiteY100" fmla="*/ 735004 h 1002962"/>
              <a:gd name="connsiteX101" fmla="*/ 9489372 w 12210216"/>
              <a:gd name="connsiteY101" fmla="*/ 724195 h 1002962"/>
              <a:gd name="connsiteX102" fmla="*/ 9497479 w 12210216"/>
              <a:gd name="connsiteY102" fmla="*/ 683122 h 1002962"/>
              <a:gd name="connsiteX103" fmla="*/ 9505586 w 12210216"/>
              <a:gd name="connsiteY103" fmla="*/ 680960 h 1002962"/>
              <a:gd name="connsiteX104" fmla="*/ 9508288 w 12210216"/>
              <a:gd name="connsiteY104" fmla="*/ 611783 h 1002962"/>
              <a:gd name="connsiteX105" fmla="*/ 9510990 w 12210216"/>
              <a:gd name="connsiteY105" fmla="*/ 680960 h 1002962"/>
              <a:gd name="connsiteX106" fmla="*/ 9519097 w 12210216"/>
              <a:gd name="connsiteY106" fmla="*/ 683122 h 1002962"/>
              <a:gd name="connsiteX107" fmla="*/ 9519097 w 12210216"/>
              <a:gd name="connsiteY107" fmla="*/ 596651 h 1002962"/>
              <a:gd name="connsiteX108" fmla="*/ 9524502 w 12210216"/>
              <a:gd name="connsiteY108" fmla="*/ 596651 h 1002962"/>
              <a:gd name="connsiteX109" fmla="*/ 9524502 w 12210216"/>
              <a:gd name="connsiteY109" fmla="*/ 564224 h 1002962"/>
              <a:gd name="connsiteX110" fmla="*/ 9575845 w 12210216"/>
              <a:gd name="connsiteY110" fmla="*/ 564224 h 1002962"/>
              <a:gd name="connsiteX111" fmla="*/ 9575845 w 12210216"/>
              <a:gd name="connsiteY111" fmla="*/ 596651 h 1002962"/>
              <a:gd name="connsiteX112" fmla="*/ 9583952 w 12210216"/>
              <a:gd name="connsiteY112" fmla="*/ 596651 h 1002962"/>
              <a:gd name="connsiteX113" fmla="*/ 9583952 w 12210216"/>
              <a:gd name="connsiteY113" fmla="*/ 514503 h 1002962"/>
              <a:gd name="connsiteX114" fmla="*/ 9602867 w 12210216"/>
              <a:gd name="connsiteY114" fmla="*/ 514503 h 1002962"/>
              <a:gd name="connsiteX115" fmla="*/ 9602867 w 12210216"/>
              <a:gd name="connsiteY115" fmla="*/ 499370 h 1002962"/>
              <a:gd name="connsiteX116" fmla="*/ 9632592 w 12210216"/>
              <a:gd name="connsiteY116" fmla="*/ 499370 h 1002962"/>
              <a:gd name="connsiteX117" fmla="*/ 9632592 w 12210216"/>
              <a:gd name="connsiteY117" fmla="*/ 490723 h 1002962"/>
              <a:gd name="connsiteX118" fmla="*/ 9651508 w 12210216"/>
              <a:gd name="connsiteY118" fmla="*/ 490723 h 1002962"/>
              <a:gd name="connsiteX119" fmla="*/ 9651508 w 12210216"/>
              <a:gd name="connsiteY119" fmla="*/ 499370 h 1002962"/>
              <a:gd name="connsiteX120" fmla="*/ 9659614 w 12210216"/>
              <a:gd name="connsiteY120" fmla="*/ 499370 h 1002962"/>
              <a:gd name="connsiteX121" fmla="*/ 9659614 w 12210216"/>
              <a:gd name="connsiteY121" fmla="*/ 495047 h 1002962"/>
              <a:gd name="connsiteX122" fmla="*/ 9673126 w 12210216"/>
              <a:gd name="connsiteY122" fmla="*/ 495047 h 1002962"/>
              <a:gd name="connsiteX123" fmla="*/ 9673126 w 12210216"/>
              <a:gd name="connsiteY123" fmla="*/ 499370 h 1002962"/>
              <a:gd name="connsiteX124" fmla="*/ 9678530 w 12210216"/>
              <a:gd name="connsiteY124" fmla="*/ 499370 h 1002962"/>
              <a:gd name="connsiteX125" fmla="*/ 9678530 w 12210216"/>
              <a:gd name="connsiteY125" fmla="*/ 490723 h 1002962"/>
              <a:gd name="connsiteX126" fmla="*/ 9702851 w 12210216"/>
              <a:gd name="connsiteY126" fmla="*/ 490723 h 1002962"/>
              <a:gd name="connsiteX127" fmla="*/ 9702851 w 12210216"/>
              <a:gd name="connsiteY127" fmla="*/ 499370 h 1002962"/>
              <a:gd name="connsiteX128" fmla="*/ 9743384 w 12210216"/>
              <a:gd name="connsiteY128" fmla="*/ 499370 h 1002962"/>
              <a:gd name="connsiteX129" fmla="*/ 9743384 w 12210216"/>
              <a:gd name="connsiteY129" fmla="*/ 512341 h 1002962"/>
              <a:gd name="connsiteX130" fmla="*/ 9778514 w 12210216"/>
              <a:gd name="connsiteY130" fmla="*/ 512341 h 1002962"/>
              <a:gd name="connsiteX131" fmla="*/ 9778514 w 12210216"/>
              <a:gd name="connsiteY131" fmla="*/ 542606 h 1002962"/>
              <a:gd name="connsiteX132" fmla="*/ 9786620 w 12210216"/>
              <a:gd name="connsiteY132" fmla="*/ 542606 h 1002962"/>
              <a:gd name="connsiteX133" fmla="*/ 9786620 w 12210216"/>
              <a:gd name="connsiteY133" fmla="*/ 551253 h 1002962"/>
              <a:gd name="connsiteX134" fmla="*/ 9792025 w 12210216"/>
              <a:gd name="connsiteY134" fmla="*/ 551253 h 1002962"/>
              <a:gd name="connsiteX135" fmla="*/ 9792025 w 12210216"/>
              <a:gd name="connsiteY135" fmla="*/ 581518 h 1002962"/>
              <a:gd name="connsiteX136" fmla="*/ 9800132 w 12210216"/>
              <a:gd name="connsiteY136" fmla="*/ 581518 h 1002962"/>
              <a:gd name="connsiteX137" fmla="*/ 9800132 w 12210216"/>
              <a:gd name="connsiteY137" fmla="*/ 588003 h 1002962"/>
              <a:gd name="connsiteX138" fmla="*/ 9810941 w 12210216"/>
              <a:gd name="connsiteY138" fmla="*/ 588003 h 1002962"/>
              <a:gd name="connsiteX139" fmla="*/ 9810941 w 12210216"/>
              <a:gd name="connsiteY139" fmla="*/ 618268 h 1002962"/>
              <a:gd name="connsiteX140" fmla="*/ 9832559 w 12210216"/>
              <a:gd name="connsiteY140" fmla="*/ 618268 h 1002962"/>
              <a:gd name="connsiteX141" fmla="*/ 9832559 w 12210216"/>
              <a:gd name="connsiteY141" fmla="*/ 642048 h 1002962"/>
              <a:gd name="connsiteX142" fmla="*/ 9835261 w 12210216"/>
              <a:gd name="connsiteY142" fmla="*/ 642048 h 1002962"/>
              <a:gd name="connsiteX143" fmla="*/ 9835261 w 12210216"/>
              <a:gd name="connsiteY143" fmla="*/ 655019 h 1002962"/>
              <a:gd name="connsiteX144" fmla="*/ 9843368 w 12210216"/>
              <a:gd name="connsiteY144" fmla="*/ 655019 h 1002962"/>
              <a:gd name="connsiteX145" fmla="*/ 9843368 w 12210216"/>
              <a:gd name="connsiteY145" fmla="*/ 678798 h 1002962"/>
              <a:gd name="connsiteX146" fmla="*/ 9856879 w 12210216"/>
              <a:gd name="connsiteY146" fmla="*/ 678798 h 1002962"/>
              <a:gd name="connsiteX147" fmla="*/ 9856879 w 12210216"/>
              <a:gd name="connsiteY147" fmla="*/ 680960 h 1002962"/>
              <a:gd name="connsiteX148" fmla="*/ 9859582 w 12210216"/>
              <a:gd name="connsiteY148" fmla="*/ 680960 h 1002962"/>
              <a:gd name="connsiteX149" fmla="*/ 9859582 w 12210216"/>
              <a:gd name="connsiteY149" fmla="*/ 696092 h 1002962"/>
              <a:gd name="connsiteX150" fmla="*/ 9875795 w 12210216"/>
              <a:gd name="connsiteY150" fmla="*/ 680960 h 1002962"/>
              <a:gd name="connsiteX151" fmla="*/ 9913627 w 12210216"/>
              <a:gd name="connsiteY151" fmla="*/ 680960 h 1002962"/>
              <a:gd name="connsiteX152" fmla="*/ 9913627 w 12210216"/>
              <a:gd name="connsiteY152" fmla="*/ 767431 h 1002962"/>
              <a:gd name="connsiteX153" fmla="*/ 9921734 w 12210216"/>
              <a:gd name="connsiteY153" fmla="*/ 767431 h 1002962"/>
              <a:gd name="connsiteX154" fmla="*/ 9929840 w 12210216"/>
              <a:gd name="connsiteY154" fmla="*/ 756622 h 1002962"/>
              <a:gd name="connsiteX155" fmla="*/ 9929840 w 12210216"/>
              <a:gd name="connsiteY155" fmla="*/ 771755 h 1002962"/>
              <a:gd name="connsiteX156" fmla="*/ 9935245 w 12210216"/>
              <a:gd name="connsiteY156" fmla="*/ 771755 h 1002962"/>
              <a:gd name="connsiteX157" fmla="*/ 9935245 w 12210216"/>
              <a:gd name="connsiteY157" fmla="*/ 726357 h 1002962"/>
              <a:gd name="connsiteX158" fmla="*/ 9943352 w 12210216"/>
              <a:gd name="connsiteY158" fmla="*/ 726357 h 1002962"/>
              <a:gd name="connsiteX159" fmla="*/ 9943352 w 12210216"/>
              <a:gd name="connsiteY159" fmla="*/ 661504 h 1002962"/>
              <a:gd name="connsiteX160" fmla="*/ 9954160 w 12210216"/>
              <a:gd name="connsiteY160" fmla="*/ 661504 h 1002962"/>
              <a:gd name="connsiteX161" fmla="*/ 9970374 w 12210216"/>
              <a:gd name="connsiteY161" fmla="*/ 618268 h 1002962"/>
              <a:gd name="connsiteX162" fmla="*/ 9983885 w 12210216"/>
              <a:gd name="connsiteY162" fmla="*/ 618268 h 1002962"/>
              <a:gd name="connsiteX163" fmla="*/ 9997396 w 12210216"/>
              <a:gd name="connsiteY163" fmla="*/ 661504 h 1002962"/>
              <a:gd name="connsiteX164" fmla="*/ 10008206 w 12210216"/>
              <a:gd name="connsiteY164" fmla="*/ 661504 h 1002962"/>
              <a:gd name="connsiteX165" fmla="*/ 10008206 w 12210216"/>
              <a:gd name="connsiteY165" fmla="*/ 700416 h 1002962"/>
              <a:gd name="connsiteX166" fmla="*/ 10027121 w 12210216"/>
              <a:gd name="connsiteY166" fmla="*/ 700416 h 1002962"/>
              <a:gd name="connsiteX167" fmla="*/ 10027121 w 12210216"/>
              <a:gd name="connsiteY167" fmla="*/ 717710 h 1002962"/>
              <a:gd name="connsiteX168" fmla="*/ 10032526 w 12210216"/>
              <a:gd name="connsiteY168" fmla="*/ 717710 h 1002962"/>
              <a:gd name="connsiteX169" fmla="*/ 10032526 w 12210216"/>
              <a:gd name="connsiteY169" fmla="*/ 700416 h 1002962"/>
              <a:gd name="connsiteX170" fmla="*/ 10048740 w 12210216"/>
              <a:gd name="connsiteY170" fmla="*/ 700416 h 1002962"/>
              <a:gd name="connsiteX171" fmla="*/ 10048740 w 12210216"/>
              <a:gd name="connsiteY171" fmla="*/ 713387 h 1002962"/>
              <a:gd name="connsiteX172" fmla="*/ 10089273 w 12210216"/>
              <a:gd name="connsiteY172" fmla="*/ 713387 h 1002962"/>
              <a:gd name="connsiteX173" fmla="*/ 10089273 w 12210216"/>
              <a:gd name="connsiteY173" fmla="*/ 676636 h 1002962"/>
              <a:gd name="connsiteX174" fmla="*/ 10102784 w 12210216"/>
              <a:gd name="connsiteY174" fmla="*/ 676636 h 1002962"/>
              <a:gd name="connsiteX175" fmla="*/ 10102784 w 12210216"/>
              <a:gd name="connsiteY175" fmla="*/ 698254 h 1002962"/>
              <a:gd name="connsiteX176" fmla="*/ 10105487 w 12210216"/>
              <a:gd name="connsiteY176" fmla="*/ 698254 h 1002962"/>
              <a:gd name="connsiteX177" fmla="*/ 10105487 w 12210216"/>
              <a:gd name="connsiteY177" fmla="*/ 665827 h 1002962"/>
              <a:gd name="connsiteX178" fmla="*/ 10135212 w 12210216"/>
              <a:gd name="connsiteY178" fmla="*/ 665827 h 1002962"/>
              <a:gd name="connsiteX179" fmla="*/ 10135212 w 12210216"/>
              <a:gd name="connsiteY179" fmla="*/ 652857 h 1002962"/>
              <a:gd name="connsiteX180" fmla="*/ 10143318 w 12210216"/>
              <a:gd name="connsiteY180" fmla="*/ 652857 h 1002962"/>
              <a:gd name="connsiteX181" fmla="*/ 10143318 w 12210216"/>
              <a:gd name="connsiteY181" fmla="*/ 637724 h 1002962"/>
              <a:gd name="connsiteX182" fmla="*/ 10148723 w 12210216"/>
              <a:gd name="connsiteY182" fmla="*/ 637724 h 1002962"/>
              <a:gd name="connsiteX183" fmla="*/ 10148723 w 12210216"/>
              <a:gd name="connsiteY183" fmla="*/ 644210 h 1002962"/>
              <a:gd name="connsiteX184" fmla="*/ 10173043 w 12210216"/>
              <a:gd name="connsiteY184" fmla="*/ 644210 h 1002962"/>
              <a:gd name="connsiteX185" fmla="*/ 10173043 w 12210216"/>
              <a:gd name="connsiteY185" fmla="*/ 637724 h 1002962"/>
              <a:gd name="connsiteX186" fmla="*/ 10181150 w 12210216"/>
              <a:gd name="connsiteY186" fmla="*/ 637724 h 1002962"/>
              <a:gd name="connsiteX187" fmla="*/ 10181150 w 12210216"/>
              <a:gd name="connsiteY187" fmla="*/ 648533 h 1002962"/>
              <a:gd name="connsiteX188" fmla="*/ 10232493 w 12210216"/>
              <a:gd name="connsiteY188" fmla="*/ 648533 h 1002962"/>
              <a:gd name="connsiteX189" fmla="*/ 10232493 w 12210216"/>
              <a:gd name="connsiteY189" fmla="*/ 786887 h 1002962"/>
              <a:gd name="connsiteX190" fmla="*/ 10248706 w 12210216"/>
              <a:gd name="connsiteY190" fmla="*/ 786887 h 1002962"/>
              <a:gd name="connsiteX191" fmla="*/ 10248706 w 12210216"/>
              <a:gd name="connsiteY191" fmla="*/ 773916 h 1002962"/>
              <a:gd name="connsiteX192" fmla="*/ 10254111 w 12210216"/>
              <a:gd name="connsiteY192" fmla="*/ 773916 h 1002962"/>
              <a:gd name="connsiteX193" fmla="*/ 10254111 w 12210216"/>
              <a:gd name="connsiteY193" fmla="*/ 786887 h 1002962"/>
              <a:gd name="connsiteX194" fmla="*/ 10294645 w 12210216"/>
              <a:gd name="connsiteY194" fmla="*/ 786887 h 1002962"/>
              <a:gd name="connsiteX195" fmla="*/ 10294645 w 12210216"/>
              <a:gd name="connsiteY195" fmla="*/ 756622 h 1002962"/>
              <a:gd name="connsiteX196" fmla="*/ 10310858 w 12210216"/>
              <a:gd name="connsiteY196" fmla="*/ 756622 h 1002962"/>
              <a:gd name="connsiteX197" fmla="*/ 10313560 w 12210216"/>
              <a:gd name="connsiteY197" fmla="*/ 754460 h 1002962"/>
              <a:gd name="connsiteX198" fmla="*/ 10327072 w 12210216"/>
              <a:gd name="connsiteY198" fmla="*/ 754460 h 1002962"/>
              <a:gd name="connsiteX199" fmla="*/ 10332476 w 12210216"/>
              <a:gd name="connsiteY199" fmla="*/ 756622 h 1002962"/>
              <a:gd name="connsiteX200" fmla="*/ 10345988 w 12210216"/>
              <a:gd name="connsiteY200" fmla="*/ 756622 h 1002962"/>
              <a:gd name="connsiteX201" fmla="*/ 10345988 w 12210216"/>
              <a:gd name="connsiteY201" fmla="*/ 786887 h 1002962"/>
              <a:gd name="connsiteX202" fmla="*/ 10356796 w 12210216"/>
              <a:gd name="connsiteY202" fmla="*/ 786887 h 1002962"/>
              <a:gd name="connsiteX203" fmla="*/ 10356796 w 12210216"/>
              <a:gd name="connsiteY203" fmla="*/ 804181 h 1002962"/>
              <a:gd name="connsiteX204" fmla="*/ 10386521 w 12210216"/>
              <a:gd name="connsiteY204" fmla="*/ 806343 h 1002962"/>
              <a:gd name="connsiteX205" fmla="*/ 10386521 w 12210216"/>
              <a:gd name="connsiteY205" fmla="*/ 789049 h 1002962"/>
              <a:gd name="connsiteX206" fmla="*/ 10489207 w 12210216"/>
              <a:gd name="connsiteY206" fmla="*/ 789049 h 1002962"/>
              <a:gd name="connsiteX207" fmla="*/ 10489207 w 12210216"/>
              <a:gd name="connsiteY207" fmla="*/ 806343 h 1002962"/>
              <a:gd name="connsiteX208" fmla="*/ 10502718 w 12210216"/>
              <a:gd name="connsiteY208" fmla="*/ 806343 h 1002962"/>
              <a:gd name="connsiteX209" fmla="*/ 10502718 w 12210216"/>
              <a:gd name="connsiteY209" fmla="*/ 810667 h 1002962"/>
              <a:gd name="connsiteX210" fmla="*/ 10494612 w 12210216"/>
              <a:gd name="connsiteY210" fmla="*/ 810667 h 1002962"/>
              <a:gd name="connsiteX211" fmla="*/ 10494612 w 12210216"/>
              <a:gd name="connsiteY211" fmla="*/ 814322 h 1002962"/>
              <a:gd name="connsiteX212" fmla="*/ 10564926 w 12210216"/>
              <a:gd name="connsiteY212" fmla="*/ 814322 h 1002962"/>
              <a:gd name="connsiteX213" fmla="*/ 10567572 w 12210216"/>
              <a:gd name="connsiteY213" fmla="*/ 782563 h 1002962"/>
              <a:gd name="connsiteX214" fmla="*/ 10575679 w 12210216"/>
              <a:gd name="connsiteY214" fmla="*/ 782563 h 1002962"/>
              <a:gd name="connsiteX215" fmla="*/ 10578015 w 12210216"/>
              <a:gd name="connsiteY215" fmla="*/ 814322 h 1002962"/>
              <a:gd name="connsiteX216" fmla="*/ 10589557 w 12210216"/>
              <a:gd name="connsiteY216" fmla="*/ 814322 h 1002962"/>
              <a:gd name="connsiteX217" fmla="*/ 10591893 w 12210216"/>
              <a:gd name="connsiteY217" fmla="*/ 782563 h 1002962"/>
              <a:gd name="connsiteX218" fmla="*/ 10600000 w 12210216"/>
              <a:gd name="connsiteY218" fmla="*/ 782563 h 1002962"/>
              <a:gd name="connsiteX219" fmla="*/ 10602335 w 12210216"/>
              <a:gd name="connsiteY219" fmla="*/ 814322 h 1002962"/>
              <a:gd name="connsiteX220" fmla="*/ 10672960 w 12210216"/>
              <a:gd name="connsiteY220" fmla="*/ 814322 h 1002962"/>
              <a:gd name="connsiteX221" fmla="*/ 10672960 w 12210216"/>
              <a:gd name="connsiteY221" fmla="*/ 808505 h 1002962"/>
              <a:gd name="connsiteX222" fmla="*/ 10689174 w 12210216"/>
              <a:gd name="connsiteY222" fmla="*/ 808505 h 1002962"/>
              <a:gd name="connsiteX223" fmla="*/ 10689174 w 12210216"/>
              <a:gd name="connsiteY223" fmla="*/ 814322 h 1002962"/>
              <a:gd name="connsiteX224" fmla="*/ 10713494 w 12210216"/>
              <a:gd name="connsiteY224" fmla="*/ 814322 h 1002962"/>
              <a:gd name="connsiteX225" fmla="*/ 10713494 w 12210216"/>
              <a:gd name="connsiteY225" fmla="*/ 810667 h 1002962"/>
              <a:gd name="connsiteX226" fmla="*/ 10721601 w 12210216"/>
              <a:gd name="connsiteY226" fmla="*/ 810667 h 1002962"/>
              <a:gd name="connsiteX227" fmla="*/ 10721601 w 12210216"/>
              <a:gd name="connsiteY227" fmla="*/ 814322 h 1002962"/>
              <a:gd name="connsiteX228" fmla="*/ 10729708 w 12210216"/>
              <a:gd name="connsiteY228" fmla="*/ 814322 h 1002962"/>
              <a:gd name="connsiteX229" fmla="*/ 10729708 w 12210216"/>
              <a:gd name="connsiteY229" fmla="*/ 806343 h 1002962"/>
              <a:gd name="connsiteX230" fmla="*/ 10740517 w 12210216"/>
              <a:gd name="connsiteY230" fmla="*/ 806343 h 1002962"/>
              <a:gd name="connsiteX231" fmla="*/ 10740517 w 12210216"/>
              <a:gd name="connsiteY231" fmla="*/ 799858 h 1002962"/>
              <a:gd name="connsiteX232" fmla="*/ 10751326 w 12210216"/>
              <a:gd name="connsiteY232" fmla="*/ 799858 h 1002962"/>
              <a:gd name="connsiteX233" fmla="*/ 10751326 w 12210216"/>
              <a:gd name="connsiteY233" fmla="*/ 806343 h 1002962"/>
              <a:gd name="connsiteX234" fmla="*/ 10897248 w 12210216"/>
              <a:gd name="connsiteY234" fmla="*/ 806343 h 1002962"/>
              <a:gd name="connsiteX235" fmla="*/ 10897248 w 12210216"/>
              <a:gd name="connsiteY235" fmla="*/ 810667 h 1002962"/>
              <a:gd name="connsiteX236" fmla="*/ 10913461 w 12210216"/>
              <a:gd name="connsiteY236" fmla="*/ 810667 h 1002962"/>
              <a:gd name="connsiteX237" fmla="*/ 10913461 w 12210216"/>
              <a:gd name="connsiteY237" fmla="*/ 806343 h 1002962"/>
              <a:gd name="connsiteX238" fmla="*/ 10935079 w 12210216"/>
              <a:gd name="connsiteY238" fmla="*/ 806343 h 1002962"/>
              <a:gd name="connsiteX239" fmla="*/ 10935079 w 12210216"/>
              <a:gd name="connsiteY239" fmla="*/ 812828 h 1002962"/>
              <a:gd name="connsiteX240" fmla="*/ 10953995 w 12210216"/>
              <a:gd name="connsiteY240" fmla="*/ 812828 h 1002962"/>
              <a:gd name="connsiteX241" fmla="*/ 10953995 w 12210216"/>
              <a:gd name="connsiteY241" fmla="*/ 814322 h 1002962"/>
              <a:gd name="connsiteX242" fmla="*/ 10997231 w 12210216"/>
              <a:gd name="connsiteY242" fmla="*/ 814322 h 1002962"/>
              <a:gd name="connsiteX243" fmla="*/ 10997231 w 12210216"/>
              <a:gd name="connsiteY243" fmla="*/ 797696 h 1002962"/>
              <a:gd name="connsiteX244" fmla="*/ 11005338 w 12210216"/>
              <a:gd name="connsiteY244" fmla="*/ 797696 h 1002962"/>
              <a:gd name="connsiteX245" fmla="*/ 11005338 w 12210216"/>
              <a:gd name="connsiteY245" fmla="*/ 814322 h 1002962"/>
              <a:gd name="connsiteX246" fmla="*/ 11013445 w 12210216"/>
              <a:gd name="connsiteY246" fmla="*/ 814322 h 1002962"/>
              <a:gd name="connsiteX247" fmla="*/ 11013445 w 12210216"/>
              <a:gd name="connsiteY247" fmla="*/ 810667 h 1002962"/>
              <a:gd name="connsiteX248" fmla="*/ 11064788 w 12210216"/>
              <a:gd name="connsiteY248" fmla="*/ 810667 h 1002962"/>
              <a:gd name="connsiteX249" fmla="*/ 11064788 w 12210216"/>
              <a:gd name="connsiteY249" fmla="*/ 814322 h 1002962"/>
              <a:gd name="connsiteX250" fmla="*/ 11079413 w 12210216"/>
              <a:gd name="connsiteY250" fmla="*/ 814322 h 1002962"/>
              <a:gd name="connsiteX251" fmla="*/ 11099917 w 12210216"/>
              <a:gd name="connsiteY251" fmla="*/ 404252 h 1002962"/>
              <a:gd name="connsiteX252" fmla="*/ 11083703 w 12210216"/>
              <a:gd name="connsiteY252" fmla="*/ 382634 h 1002962"/>
              <a:gd name="connsiteX253" fmla="*/ 11075596 w 12210216"/>
              <a:gd name="connsiteY253" fmla="*/ 378311 h 1002962"/>
              <a:gd name="connsiteX254" fmla="*/ 11086406 w 12210216"/>
              <a:gd name="connsiteY254" fmla="*/ 354531 h 1002962"/>
              <a:gd name="connsiteX255" fmla="*/ 11086406 w 12210216"/>
              <a:gd name="connsiteY255" fmla="*/ 337237 h 1002962"/>
              <a:gd name="connsiteX256" fmla="*/ 11105321 w 12210216"/>
              <a:gd name="connsiteY256" fmla="*/ 337237 h 1002962"/>
              <a:gd name="connsiteX257" fmla="*/ 11105321 w 12210216"/>
              <a:gd name="connsiteY257" fmla="*/ 315619 h 1002962"/>
              <a:gd name="connsiteX258" fmla="*/ 11108024 w 12210216"/>
              <a:gd name="connsiteY258" fmla="*/ 311296 h 1002962"/>
              <a:gd name="connsiteX259" fmla="*/ 11108024 w 12210216"/>
              <a:gd name="connsiteY259" fmla="*/ 233472 h 1002962"/>
              <a:gd name="connsiteX260" fmla="*/ 11105321 w 12210216"/>
              <a:gd name="connsiteY260" fmla="*/ 226986 h 1002962"/>
              <a:gd name="connsiteX261" fmla="*/ 11113428 w 12210216"/>
              <a:gd name="connsiteY261" fmla="*/ 220501 h 1002962"/>
              <a:gd name="connsiteX262" fmla="*/ 11113428 w 12210216"/>
              <a:gd name="connsiteY262" fmla="*/ 162133 h 1002962"/>
              <a:gd name="connsiteX263" fmla="*/ 11116130 w 12210216"/>
              <a:gd name="connsiteY263" fmla="*/ 157810 h 1002962"/>
              <a:gd name="connsiteX264" fmla="*/ 11116130 w 12210216"/>
              <a:gd name="connsiteY264" fmla="*/ 101603 h 1002962"/>
              <a:gd name="connsiteX265" fmla="*/ 11118833 w 12210216"/>
              <a:gd name="connsiteY265" fmla="*/ 99442 h 1002962"/>
              <a:gd name="connsiteX266" fmla="*/ 11118833 w 12210216"/>
              <a:gd name="connsiteY266" fmla="*/ 82147 h 1002962"/>
              <a:gd name="connsiteX267" fmla="*/ 11121535 w 12210216"/>
              <a:gd name="connsiteY267" fmla="*/ 79986 h 1002962"/>
              <a:gd name="connsiteX268" fmla="*/ 11124237 w 12210216"/>
              <a:gd name="connsiteY268" fmla="*/ 82147 h 1002962"/>
              <a:gd name="connsiteX269" fmla="*/ 11124237 w 12210216"/>
              <a:gd name="connsiteY269" fmla="*/ 99442 h 1002962"/>
              <a:gd name="connsiteX270" fmla="*/ 11126939 w 12210216"/>
              <a:gd name="connsiteY270" fmla="*/ 101603 h 1002962"/>
              <a:gd name="connsiteX271" fmla="*/ 11126939 w 12210216"/>
              <a:gd name="connsiteY271" fmla="*/ 157810 h 1002962"/>
              <a:gd name="connsiteX272" fmla="*/ 11129642 w 12210216"/>
              <a:gd name="connsiteY272" fmla="*/ 162133 h 1002962"/>
              <a:gd name="connsiteX273" fmla="*/ 11129642 w 12210216"/>
              <a:gd name="connsiteY273" fmla="*/ 220501 h 1002962"/>
              <a:gd name="connsiteX274" fmla="*/ 11137748 w 12210216"/>
              <a:gd name="connsiteY274" fmla="*/ 226986 h 1002962"/>
              <a:gd name="connsiteX275" fmla="*/ 11135046 w 12210216"/>
              <a:gd name="connsiteY275" fmla="*/ 233472 h 1002962"/>
              <a:gd name="connsiteX276" fmla="*/ 11135046 w 12210216"/>
              <a:gd name="connsiteY276" fmla="*/ 311296 h 1002962"/>
              <a:gd name="connsiteX277" fmla="*/ 11137748 w 12210216"/>
              <a:gd name="connsiteY277" fmla="*/ 315619 h 1002962"/>
              <a:gd name="connsiteX278" fmla="*/ 11137748 w 12210216"/>
              <a:gd name="connsiteY278" fmla="*/ 337237 h 1002962"/>
              <a:gd name="connsiteX279" fmla="*/ 11156664 w 12210216"/>
              <a:gd name="connsiteY279" fmla="*/ 337237 h 1002962"/>
              <a:gd name="connsiteX280" fmla="*/ 11156664 w 12210216"/>
              <a:gd name="connsiteY280" fmla="*/ 354531 h 1002962"/>
              <a:gd name="connsiteX281" fmla="*/ 11167473 w 12210216"/>
              <a:gd name="connsiteY281" fmla="*/ 378311 h 1002962"/>
              <a:gd name="connsiteX282" fmla="*/ 11159366 w 12210216"/>
              <a:gd name="connsiteY282" fmla="*/ 382634 h 1002962"/>
              <a:gd name="connsiteX283" fmla="*/ 11143153 w 12210216"/>
              <a:gd name="connsiteY283" fmla="*/ 404252 h 1002962"/>
              <a:gd name="connsiteX284" fmla="*/ 11153962 w 12210216"/>
              <a:gd name="connsiteY284" fmla="*/ 657180 h 1002962"/>
              <a:gd name="connsiteX285" fmla="*/ 11240434 w 12210216"/>
              <a:gd name="connsiteY285" fmla="*/ 657180 h 1002962"/>
              <a:gd name="connsiteX286" fmla="*/ 11240434 w 12210216"/>
              <a:gd name="connsiteY286" fmla="*/ 732843 h 1002962"/>
              <a:gd name="connsiteX287" fmla="*/ 11251243 w 12210216"/>
              <a:gd name="connsiteY287" fmla="*/ 732843 h 1002962"/>
              <a:gd name="connsiteX288" fmla="*/ 11253945 w 12210216"/>
              <a:gd name="connsiteY288" fmla="*/ 726357 h 1002962"/>
              <a:gd name="connsiteX289" fmla="*/ 11262052 w 12210216"/>
              <a:gd name="connsiteY289" fmla="*/ 726357 h 1002962"/>
              <a:gd name="connsiteX290" fmla="*/ 11264754 w 12210216"/>
              <a:gd name="connsiteY290" fmla="*/ 735004 h 1002962"/>
              <a:gd name="connsiteX291" fmla="*/ 11280968 w 12210216"/>
              <a:gd name="connsiteY291" fmla="*/ 735004 h 1002962"/>
              <a:gd name="connsiteX292" fmla="*/ 11280968 w 12210216"/>
              <a:gd name="connsiteY292" fmla="*/ 728519 h 1002962"/>
              <a:gd name="connsiteX293" fmla="*/ 11310693 w 12210216"/>
              <a:gd name="connsiteY293" fmla="*/ 728519 h 1002962"/>
              <a:gd name="connsiteX294" fmla="*/ 11310693 w 12210216"/>
              <a:gd name="connsiteY294" fmla="*/ 735004 h 1002962"/>
              <a:gd name="connsiteX295" fmla="*/ 11337715 w 12210216"/>
              <a:gd name="connsiteY295" fmla="*/ 735004 h 1002962"/>
              <a:gd name="connsiteX296" fmla="*/ 11337715 w 12210216"/>
              <a:gd name="connsiteY296" fmla="*/ 780402 h 1002962"/>
              <a:gd name="connsiteX297" fmla="*/ 11356631 w 12210216"/>
              <a:gd name="connsiteY297" fmla="*/ 780402 h 1002962"/>
              <a:gd name="connsiteX298" fmla="*/ 11356631 w 12210216"/>
              <a:gd name="connsiteY298" fmla="*/ 767431 h 1002962"/>
              <a:gd name="connsiteX299" fmla="*/ 11378249 w 12210216"/>
              <a:gd name="connsiteY299" fmla="*/ 767431 h 1002962"/>
              <a:gd name="connsiteX300" fmla="*/ 11378249 w 12210216"/>
              <a:gd name="connsiteY300" fmla="*/ 588003 h 1002962"/>
              <a:gd name="connsiteX301" fmla="*/ 11386356 w 12210216"/>
              <a:gd name="connsiteY301" fmla="*/ 581518 h 1002962"/>
              <a:gd name="connsiteX302" fmla="*/ 11483637 w 12210216"/>
              <a:gd name="connsiteY302" fmla="*/ 581518 h 1002962"/>
              <a:gd name="connsiteX303" fmla="*/ 11483637 w 12210216"/>
              <a:gd name="connsiteY303" fmla="*/ 590165 h 1002962"/>
              <a:gd name="connsiteX304" fmla="*/ 11497148 w 12210216"/>
              <a:gd name="connsiteY304" fmla="*/ 590165 h 1002962"/>
              <a:gd name="connsiteX305" fmla="*/ 11497148 w 12210216"/>
              <a:gd name="connsiteY305" fmla="*/ 704739 h 1002962"/>
              <a:gd name="connsiteX306" fmla="*/ 11526873 w 12210216"/>
              <a:gd name="connsiteY306" fmla="*/ 704739 h 1002962"/>
              <a:gd name="connsiteX307" fmla="*/ 11526873 w 12210216"/>
              <a:gd name="connsiteY307" fmla="*/ 637724 h 1002962"/>
              <a:gd name="connsiteX308" fmla="*/ 11562002 w 12210216"/>
              <a:gd name="connsiteY308" fmla="*/ 637724 h 1002962"/>
              <a:gd name="connsiteX309" fmla="*/ 11567407 w 12210216"/>
              <a:gd name="connsiteY309" fmla="*/ 633401 h 1002962"/>
              <a:gd name="connsiteX310" fmla="*/ 11578216 w 12210216"/>
              <a:gd name="connsiteY310" fmla="*/ 633401 h 1002962"/>
              <a:gd name="connsiteX311" fmla="*/ 11583620 w 12210216"/>
              <a:gd name="connsiteY311" fmla="*/ 637724 h 1002962"/>
              <a:gd name="connsiteX312" fmla="*/ 11613345 w 12210216"/>
              <a:gd name="connsiteY312" fmla="*/ 637724 h 1002962"/>
              <a:gd name="connsiteX313" fmla="*/ 11613345 w 12210216"/>
              <a:gd name="connsiteY313" fmla="*/ 520988 h 1002962"/>
              <a:gd name="connsiteX314" fmla="*/ 11689008 w 12210216"/>
              <a:gd name="connsiteY314" fmla="*/ 510179 h 1002962"/>
              <a:gd name="connsiteX315" fmla="*/ 11689008 w 12210216"/>
              <a:gd name="connsiteY315" fmla="*/ 518826 h 1002962"/>
              <a:gd name="connsiteX316" fmla="*/ 11724138 w 12210216"/>
              <a:gd name="connsiteY316" fmla="*/ 518826 h 1002962"/>
              <a:gd name="connsiteX317" fmla="*/ 11724138 w 12210216"/>
              <a:gd name="connsiteY317" fmla="*/ 773916 h 1002962"/>
              <a:gd name="connsiteX318" fmla="*/ 11753863 w 12210216"/>
              <a:gd name="connsiteY318" fmla="*/ 773916 h 1002962"/>
              <a:gd name="connsiteX319" fmla="*/ 11753863 w 12210216"/>
              <a:gd name="connsiteY319" fmla="*/ 769593 h 1002962"/>
              <a:gd name="connsiteX320" fmla="*/ 11770076 w 12210216"/>
              <a:gd name="connsiteY320" fmla="*/ 769593 h 1002962"/>
              <a:gd name="connsiteX321" fmla="*/ 11770076 w 12210216"/>
              <a:gd name="connsiteY321" fmla="*/ 773916 h 1002962"/>
              <a:gd name="connsiteX322" fmla="*/ 11802503 w 12210216"/>
              <a:gd name="connsiteY322" fmla="*/ 773916 h 1002962"/>
              <a:gd name="connsiteX323" fmla="*/ 11802503 w 12210216"/>
              <a:gd name="connsiteY323" fmla="*/ 760946 h 1002962"/>
              <a:gd name="connsiteX324" fmla="*/ 11840335 w 12210216"/>
              <a:gd name="connsiteY324" fmla="*/ 760946 h 1002962"/>
              <a:gd name="connsiteX325" fmla="*/ 11840335 w 12210216"/>
              <a:gd name="connsiteY325" fmla="*/ 756622 h 1002962"/>
              <a:gd name="connsiteX326" fmla="*/ 11856548 w 12210216"/>
              <a:gd name="connsiteY326" fmla="*/ 756622 h 1002962"/>
              <a:gd name="connsiteX327" fmla="*/ 11856548 w 12210216"/>
              <a:gd name="connsiteY327" fmla="*/ 760946 h 1002962"/>
              <a:gd name="connsiteX328" fmla="*/ 11883571 w 12210216"/>
              <a:gd name="connsiteY328" fmla="*/ 760946 h 1002962"/>
              <a:gd name="connsiteX329" fmla="*/ 11883571 w 12210216"/>
              <a:gd name="connsiteY329" fmla="*/ 743651 h 1002962"/>
              <a:gd name="connsiteX330" fmla="*/ 11894380 w 12210216"/>
              <a:gd name="connsiteY330" fmla="*/ 743651 h 1002962"/>
              <a:gd name="connsiteX331" fmla="*/ 11894380 w 12210216"/>
              <a:gd name="connsiteY331" fmla="*/ 730681 h 1002962"/>
              <a:gd name="connsiteX332" fmla="*/ 11970043 w 12210216"/>
              <a:gd name="connsiteY332" fmla="*/ 730681 h 1002962"/>
              <a:gd name="connsiteX333" fmla="*/ 11970043 w 12210216"/>
              <a:gd name="connsiteY333" fmla="*/ 700416 h 1002962"/>
              <a:gd name="connsiteX334" fmla="*/ 11994363 w 12210216"/>
              <a:gd name="connsiteY334" fmla="*/ 700416 h 1002962"/>
              <a:gd name="connsiteX335" fmla="*/ 11994363 w 12210216"/>
              <a:gd name="connsiteY335" fmla="*/ 693931 h 1002962"/>
              <a:gd name="connsiteX336" fmla="*/ 12010577 w 12210216"/>
              <a:gd name="connsiteY336" fmla="*/ 693931 h 1002962"/>
              <a:gd name="connsiteX337" fmla="*/ 12010577 w 12210216"/>
              <a:gd name="connsiteY337" fmla="*/ 700416 h 1002962"/>
              <a:gd name="connsiteX338" fmla="*/ 12032195 w 12210216"/>
              <a:gd name="connsiteY338" fmla="*/ 700416 h 1002962"/>
              <a:gd name="connsiteX339" fmla="*/ 12032195 w 12210216"/>
              <a:gd name="connsiteY339" fmla="*/ 750137 h 1002962"/>
              <a:gd name="connsiteX340" fmla="*/ 12075431 w 12210216"/>
              <a:gd name="connsiteY340" fmla="*/ 750137 h 1002962"/>
              <a:gd name="connsiteX341" fmla="*/ 12075431 w 12210216"/>
              <a:gd name="connsiteY341" fmla="*/ 724195 h 1002962"/>
              <a:gd name="connsiteX342" fmla="*/ 12126774 w 12210216"/>
              <a:gd name="connsiteY342" fmla="*/ 724195 h 1002962"/>
              <a:gd name="connsiteX343" fmla="*/ 12126774 w 12210216"/>
              <a:gd name="connsiteY343" fmla="*/ 693931 h 1002962"/>
              <a:gd name="connsiteX344" fmla="*/ 12191628 w 12210216"/>
              <a:gd name="connsiteY344" fmla="*/ 693931 h 1002962"/>
              <a:gd name="connsiteX345" fmla="*/ 12191628 w 12210216"/>
              <a:gd name="connsiteY345" fmla="*/ 775099 h 1002962"/>
              <a:gd name="connsiteX346" fmla="*/ 12191628 w 12210216"/>
              <a:gd name="connsiteY346" fmla="*/ 814322 h 1002962"/>
              <a:gd name="connsiteX347" fmla="*/ 12210216 w 12210216"/>
              <a:gd name="connsiteY347" fmla="*/ 814322 h 1002962"/>
              <a:gd name="connsiteX348" fmla="*/ 12210216 w 12210216"/>
              <a:gd name="connsiteY348" fmla="*/ 1002962 h 1002962"/>
              <a:gd name="connsiteX349" fmla="*/ 1 w 12210216"/>
              <a:gd name="connsiteY349" fmla="*/ 1002962 h 1002962"/>
              <a:gd name="connsiteX350" fmla="*/ 0 w 12210216"/>
              <a:gd name="connsiteY350" fmla="*/ 1002962 h 1002962"/>
              <a:gd name="connsiteX351" fmla="*/ 0 w 12210216"/>
              <a:gd name="connsiteY351" fmla="*/ 814322 h 1002962"/>
              <a:gd name="connsiteX352" fmla="*/ 1 w 12210216"/>
              <a:gd name="connsiteY352" fmla="*/ 814322 h 1002962"/>
              <a:gd name="connsiteX353" fmla="*/ 1 w 12210216"/>
              <a:gd name="connsiteY353" fmla="*/ 814322 h 1002962"/>
              <a:gd name="connsiteX354" fmla="*/ 1 w 12210216"/>
              <a:gd name="connsiteY354" fmla="*/ 775100 h 1002962"/>
              <a:gd name="connsiteX355" fmla="*/ 1 w 12210216"/>
              <a:gd name="connsiteY355" fmla="*/ 693932 h 1002962"/>
              <a:gd name="connsiteX356" fmla="*/ 69127 w 12210216"/>
              <a:gd name="connsiteY356" fmla="*/ 693932 h 1002962"/>
              <a:gd name="connsiteX357" fmla="*/ 69127 w 12210216"/>
              <a:gd name="connsiteY357" fmla="*/ 724196 h 1002962"/>
              <a:gd name="connsiteX358" fmla="*/ 123851 w 12210216"/>
              <a:gd name="connsiteY358" fmla="*/ 724196 h 1002962"/>
              <a:gd name="connsiteX359" fmla="*/ 123851 w 12210216"/>
              <a:gd name="connsiteY359" fmla="*/ 750138 h 1002962"/>
              <a:gd name="connsiteX360" fmla="*/ 169934 w 12210216"/>
              <a:gd name="connsiteY360" fmla="*/ 750138 h 1002962"/>
              <a:gd name="connsiteX361" fmla="*/ 169934 w 12210216"/>
              <a:gd name="connsiteY361" fmla="*/ 700417 h 1002962"/>
              <a:gd name="connsiteX362" fmla="*/ 192976 w 12210216"/>
              <a:gd name="connsiteY362" fmla="*/ 700417 h 1002962"/>
              <a:gd name="connsiteX363" fmla="*/ 192976 w 12210216"/>
              <a:gd name="connsiteY363" fmla="*/ 693932 h 1002962"/>
              <a:gd name="connsiteX364" fmla="*/ 210257 w 12210216"/>
              <a:gd name="connsiteY364" fmla="*/ 693932 h 1002962"/>
              <a:gd name="connsiteX365" fmla="*/ 210257 w 12210216"/>
              <a:gd name="connsiteY365" fmla="*/ 700417 h 1002962"/>
              <a:gd name="connsiteX366" fmla="*/ 236179 w 12210216"/>
              <a:gd name="connsiteY366" fmla="*/ 700417 h 1002962"/>
              <a:gd name="connsiteX367" fmla="*/ 236179 w 12210216"/>
              <a:gd name="connsiteY367" fmla="*/ 730682 h 1002962"/>
              <a:gd name="connsiteX368" fmla="*/ 316825 w 12210216"/>
              <a:gd name="connsiteY368" fmla="*/ 730682 h 1002962"/>
              <a:gd name="connsiteX369" fmla="*/ 316825 w 12210216"/>
              <a:gd name="connsiteY369" fmla="*/ 743652 h 1002962"/>
              <a:gd name="connsiteX370" fmla="*/ 328346 w 12210216"/>
              <a:gd name="connsiteY370" fmla="*/ 743652 h 1002962"/>
              <a:gd name="connsiteX371" fmla="*/ 328346 w 12210216"/>
              <a:gd name="connsiteY371" fmla="*/ 760947 h 1002962"/>
              <a:gd name="connsiteX372" fmla="*/ 357148 w 12210216"/>
              <a:gd name="connsiteY372" fmla="*/ 760947 h 1002962"/>
              <a:gd name="connsiteX373" fmla="*/ 357148 w 12210216"/>
              <a:gd name="connsiteY373" fmla="*/ 756623 h 1002962"/>
              <a:gd name="connsiteX374" fmla="*/ 374429 w 12210216"/>
              <a:gd name="connsiteY374" fmla="*/ 756623 h 1002962"/>
              <a:gd name="connsiteX375" fmla="*/ 374429 w 12210216"/>
              <a:gd name="connsiteY375" fmla="*/ 760947 h 1002962"/>
              <a:gd name="connsiteX376" fmla="*/ 414752 w 12210216"/>
              <a:gd name="connsiteY376" fmla="*/ 760947 h 1002962"/>
              <a:gd name="connsiteX377" fmla="*/ 414752 w 12210216"/>
              <a:gd name="connsiteY377" fmla="*/ 773917 h 1002962"/>
              <a:gd name="connsiteX378" fmla="*/ 449315 w 12210216"/>
              <a:gd name="connsiteY378" fmla="*/ 773917 h 1002962"/>
              <a:gd name="connsiteX379" fmla="*/ 449315 w 12210216"/>
              <a:gd name="connsiteY379" fmla="*/ 769594 h 1002962"/>
              <a:gd name="connsiteX380" fmla="*/ 466596 w 12210216"/>
              <a:gd name="connsiteY380" fmla="*/ 769594 h 1002962"/>
              <a:gd name="connsiteX381" fmla="*/ 466596 w 12210216"/>
              <a:gd name="connsiteY381" fmla="*/ 773917 h 1002962"/>
              <a:gd name="connsiteX382" fmla="*/ 498278 w 12210216"/>
              <a:gd name="connsiteY382" fmla="*/ 773917 h 1002962"/>
              <a:gd name="connsiteX383" fmla="*/ 498278 w 12210216"/>
              <a:gd name="connsiteY383" fmla="*/ 518827 h 1002962"/>
              <a:gd name="connsiteX384" fmla="*/ 535721 w 12210216"/>
              <a:gd name="connsiteY384" fmla="*/ 518827 h 1002962"/>
              <a:gd name="connsiteX385" fmla="*/ 535721 w 12210216"/>
              <a:gd name="connsiteY385" fmla="*/ 510180 h 1002962"/>
              <a:gd name="connsiteX386" fmla="*/ 616367 w 12210216"/>
              <a:gd name="connsiteY386" fmla="*/ 520989 h 1002962"/>
              <a:gd name="connsiteX387" fmla="*/ 616367 w 12210216"/>
              <a:gd name="connsiteY387" fmla="*/ 637725 h 1002962"/>
              <a:gd name="connsiteX388" fmla="*/ 648049 w 12210216"/>
              <a:gd name="connsiteY388" fmla="*/ 637725 h 1002962"/>
              <a:gd name="connsiteX389" fmla="*/ 653810 w 12210216"/>
              <a:gd name="connsiteY389" fmla="*/ 633402 h 1002962"/>
              <a:gd name="connsiteX390" fmla="*/ 665330 w 12210216"/>
              <a:gd name="connsiteY390" fmla="*/ 633402 h 1002962"/>
              <a:gd name="connsiteX391" fmla="*/ 671091 w 12210216"/>
              <a:gd name="connsiteY391" fmla="*/ 637725 h 1002962"/>
              <a:gd name="connsiteX392" fmla="*/ 708534 w 12210216"/>
              <a:gd name="connsiteY392" fmla="*/ 637725 h 1002962"/>
              <a:gd name="connsiteX393" fmla="*/ 708534 w 12210216"/>
              <a:gd name="connsiteY393" fmla="*/ 704740 h 1002962"/>
              <a:gd name="connsiteX394" fmla="*/ 740216 w 12210216"/>
              <a:gd name="connsiteY394" fmla="*/ 704740 h 1002962"/>
              <a:gd name="connsiteX395" fmla="*/ 740216 w 12210216"/>
              <a:gd name="connsiteY395" fmla="*/ 590166 h 1002962"/>
              <a:gd name="connsiteX396" fmla="*/ 754617 w 12210216"/>
              <a:gd name="connsiteY396" fmla="*/ 590166 h 1002962"/>
              <a:gd name="connsiteX397" fmla="*/ 754617 w 12210216"/>
              <a:gd name="connsiteY397" fmla="*/ 581519 h 1002962"/>
              <a:gd name="connsiteX398" fmla="*/ 858305 w 12210216"/>
              <a:gd name="connsiteY398" fmla="*/ 581519 h 1002962"/>
              <a:gd name="connsiteX399" fmla="*/ 866945 w 12210216"/>
              <a:gd name="connsiteY399" fmla="*/ 588004 h 1002962"/>
              <a:gd name="connsiteX400" fmla="*/ 866945 w 12210216"/>
              <a:gd name="connsiteY400" fmla="*/ 767432 h 1002962"/>
              <a:gd name="connsiteX401" fmla="*/ 889987 w 12210216"/>
              <a:gd name="connsiteY401" fmla="*/ 767432 h 1002962"/>
              <a:gd name="connsiteX402" fmla="*/ 889987 w 12210216"/>
              <a:gd name="connsiteY402" fmla="*/ 780403 h 1002962"/>
              <a:gd name="connsiteX403" fmla="*/ 910148 w 12210216"/>
              <a:gd name="connsiteY403" fmla="*/ 780403 h 1002962"/>
              <a:gd name="connsiteX404" fmla="*/ 910148 w 12210216"/>
              <a:gd name="connsiteY404" fmla="*/ 735005 h 1002962"/>
              <a:gd name="connsiteX405" fmla="*/ 938951 w 12210216"/>
              <a:gd name="connsiteY405" fmla="*/ 735005 h 1002962"/>
              <a:gd name="connsiteX406" fmla="*/ 938951 w 12210216"/>
              <a:gd name="connsiteY406" fmla="*/ 728520 h 1002962"/>
              <a:gd name="connsiteX407" fmla="*/ 970633 w 12210216"/>
              <a:gd name="connsiteY407" fmla="*/ 728520 h 1002962"/>
              <a:gd name="connsiteX408" fmla="*/ 970633 w 12210216"/>
              <a:gd name="connsiteY408" fmla="*/ 735005 h 1002962"/>
              <a:gd name="connsiteX409" fmla="*/ 987914 w 12210216"/>
              <a:gd name="connsiteY409" fmla="*/ 735005 h 1002962"/>
              <a:gd name="connsiteX410" fmla="*/ 990794 w 12210216"/>
              <a:gd name="connsiteY410" fmla="*/ 726358 h 1002962"/>
              <a:gd name="connsiteX411" fmla="*/ 999435 w 12210216"/>
              <a:gd name="connsiteY411" fmla="*/ 726358 h 1002962"/>
              <a:gd name="connsiteX412" fmla="*/ 1002315 w 12210216"/>
              <a:gd name="connsiteY412" fmla="*/ 732844 h 1002962"/>
              <a:gd name="connsiteX413" fmla="*/ 1013836 w 12210216"/>
              <a:gd name="connsiteY413" fmla="*/ 732844 h 1002962"/>
              <a:gd name="connsiteX414" fmla="*/ 1013836 w 12210216"/>
              <a:gd name="connsiteY414" fmla="*/ 657181 h 1002962"/>
              <a:gd name="connsiteX415" fmla="*/ 1106003 w 12210216"/>
              <a:gd name="connsiteY415" fmla="*/ 657181 h 1002962"/>
              <a:gd name="connsiteX416" fmla="*/ 1117524 w 12210216"/>
              <a:gd name="connsiteY416" fmla="*/ 404253 h 1002962"/>
              <a:gd name="connsiteX417" fmla="*/ 1100243 w 12210216"/>
              <a:gd name="connsiteY417" fmla="*/ 382635 h 1002962"/>
              <a:gd name="connsiteX418" fmla="*/ 1091602 w 12210216"/>
              <a:gd name="connsiteY418" fmla="*/ 378312 h 1002962"/>
              <a:gd name="connsiteX419" fmla="*/ 1103123 w 12210216"/>
              <a:gd name="connsiteY419" fmla="*/ 354532 h 1002962"/>
              <a:gd name="connsiteX420" fmla="*/ 1103123 w 12210216"/>
              <a:gd name="connsiteY420" fmla="*/ 337238 h 1002962"/>
              <a:gd name="connsiteX421" fmla="*/ 1123284 w 12210216"/>
              <a:gd name="connsiteY421" fmla="*/ 337238 h 1002962"/>
              <a:gd name="connsiteX422" fmla="*/ 1123284 w 12210216"/>
              <a:gd name="connsiteY422" fmla="*/ 315620 h 1002962"/>
              <a:gd name="connsiteX423" fmla="*/ 1126164 w 12210216"/>
              <a:gd name="connsiteY423" fmla="*/ 311297 h 1002962"/>
              <a:gd name="connsiteX424" fmla="*/ 1126164 w 12210216"/>
              <a:gd name="connsiteY424" fmla="*/ 233473 h 1002962"/>
              <a:gd name="connsiteX425" fmla="*/ 1123284 w 12210216"/>
              <a:gd name="connsiteY425" fmla="*/ 226987 h 1002962"/>
              <a:gd name="connsiteX426" fmla="*/ 1131925 w 12210216"/>
              <a:gd name="connsiteY426" fmla="*/ 220502 h 1002962"/>
              <a:gd name="connsiteX427" fmla="*/ 1131925 w 12210216"/>
              <a:gd name="connsiteY427" fmla="*/ 162134 h 1002962"/>
              <a:gd name="connsiteX428" fmla="*/ 1134805 w 12210216"/>
              <a:gd name="connsiteY428" fmla="*/ 157811 h 1002962"/>
              <a:gd name="connsiteX429" fmla="*/ 1134805 w 12210216"/>
              <a:gd name="connsiteY429" fmla="*/ 101604 h 1002962"/>
              <a:gd name="connsiteX430" fmla="*/ 1137685 w 12210216"/>
              <a:gd name="connsiteY430" fmla="*/ 99443 h 1002962"/>
              <a:gd name="connsiteX431" fmla="*/ 1137685 w 12210216"/>
              <a:gd name="connsiteY431" fmla="*/ 82148 h 1002962"/>
              <a:gd name="connsiteX432" fmla="*/ 1140565 w 12210216"/>
              <a:gd name="connsiteY432" fmla="*/ 79987 h 1002962"/>
              <a:gd name="connsiteX433" fmla="*/ 1143446 w 12210216"/>
              <a:gd name="connsiteY433" fmla="*/ 82148 h 1002962"/>
              <a:gd name="connsiteX434" fmla="*/ 1143446 w 12210216"/>
              <a:gd name="connsiteY434" fmla="*/ 99443 h 1002962"/>
              <a:gd name="connsiteX435" fmla="*/ 1146326 w 12210216"/>
              <a:gd name="connsiteY435" fmla="*/ 101604 h 1002962"/>
              <a:gd name="connsiteX436" fmla="*/ 1146326 w 12210216"/>
              <a:gd name="connsiteY436" fmla="*/ 157811 h 1002962"/>
              <a:gd name="connsiteX437" fmla="*/ 1149206 w 12210216"/>
              <a:gd name="connsiteY437" fmla="*/ 162134 h 1002962"/>
              <a:gd name="connsiteX438" fmla="*/ 1149206 w 12210216"/>
              <a:gd name="connsiteY438" fmla="*/ 220502 h 1002962"/>
              <a:gd name="connsiteX439" fmla="*/ 1157847 w 12210216"/>
              <a:gd name="connsiteY439" fmla="*/ 226987 h 1002962"/>
              <a:gd name="connsiteX440" fmla="*/ 1154967 w 12210216"/>
              <a:gd name="connsiteY440" fmla="*/ 233473 h 1002962"/>
              <a:gd name="connsiteX441" fmla="*/ 1154967 w 12210216"/>
              <a:gd name="connsiteY441" fmla="*/ 311297 h 1002962"/>
              <a:gd name="connsiteX442" fmla="*/ 1157847 w 12210216"/>
              <a:gd name="connsiteY442" fmla="*/ 315620 h 1002962"/>
              <a:gd name="connsiteX443" fmla="*/ 1157847 w 12210216"/>
              <a:gd name="connsiteY443" fmla="*/ 337238 h 1002962"/>
              <a:gd name="connsiteX444" fmla="*/ 1178008 w 12210216"/>
              <a:gd name="connsiteY444" fmla="*/ 337238 h 1002962"/>
              <a:gd name="connsiteX445" fmla="*/ 1178008 w 12210216"/>
              <a:gd name="connsiteY445" fmla="*/ 354532 h 1002962"/>
              <a:gd name="connsiteX446" fmla="*/ 1189529 w 12210216"/>
              <a:gd name="connsiteY446" fmla="*/ 378312 h 1002962"/>
              <a:gd name="connsiteX447" fmla="*/ 1180888 w 12210216"/>
              <a:gd name="connsiteY447" fmla="*/ 382635 h 1002962"/>
              <a:gd name="connsiteX448" fmla="*/ 1163607 w 12210216"/>
              <a:gd name="connsiteY448" fmla="*/ 404253 h 1002962"/>
              <a:gd name="connsiteX449" fmla="*/ 1185461 w 12210216"/>
              <a:gd name="connsiteY449" fmla="*/ 814322 h 1002962"/>
              <a:gd name="connsiteX450" fmla="*/ 1201050 w 12210216"/>
              <a:gd name="connsiteY450" fmla="*/ 814322 h 1002962"/>
              <a:gd name="connsiteX451" fmla="*/ 1201050 w 12210216"/>
              <a:gd name="connsiteY451" fmla="*/ 810668 h 1002962"/>
              <a:gd name="connsiteX452" fmla="*/ 1255774 w 12210216"/>
              <a:gd name="connsiteY452" fmla="*/ 810668 h 1002962"/>
              <a:gd name="connsiteX453" fmla="*/ 1255774 w 12210216"/>
              <a:gd name="connsiteY453" fmla="*/ 814322 h 1002962"/>
              <a:gd name="connsiteX454" fmla="*/ 1264414 w 12210216"/>
              <a:gd name="connsiteY454" fmla="*/ 814322 h 1002962"/>
              <a:gd name="connsiteX455" fmla="*/ 1264414 w 12210216"/>
              <a:gd name="connsiteY455" fmla="*/ 797697 h 1002962"/>
              <a:gd name="connsiteX456" fmla="*/ 1273055 w 12210216"/>
              <a:gd name="connsiteY456" fmla="*/ 797697 h 1002962"/>
              <a:gd name="connsiteX457" fmla="*/ 1273055 w 12210216"/>
              <a:gd name="connsiteY457" fmla="*/ 814322 h 1002962"/>
              <a:gd name="connsiteX458" fmla="*/ 1319138 w 12210216"/>
              <a:gd name="connsiteY458" fmla="*/ 814322 h 1002962"/>
              <a:gd name="connsiteX459" fmla="*/ 1319138 w 12210216"/>
              <a:gd name="connsiteY459" fmla="*/ 812829 h 1002962"/>
              <a:gd name="connsiteX460" fmla="*/ 1339300 w 12210216"/>
              <a:gd name="connsiteY460" fmla="*/ 812829 h 1002962"/>
              <a:gd name="connsiteX461" fmla="*/ 1339300 w 12210216"/>
              <a:gd name="connsiteY461" fmla="*/ 806344 h 1002962"/>
              <a:gd name="connsiteX462" fmla="*/ 1362342 w 12210216"/>
              <a:gd name="connsiteY462" fmla="*/ 806344 h 1002962"/>
              <a:gd name="connsiteX463" fmla="*/ 1362342 w 12210216"/>
              <a:gd name="connsiteY463" fmla="*/ 810668 h 1002962"/>
              <a:gd name="connsiteX464" fmla="*/ 1379623 w 12210216"/>
              <a:gd name="connsiteY464" fmla="*/ 810668 h 1002962"/>
              <a:gd name="connsiteX465" fmla="*/ 1379623 w 12210216"/>
              <a:gd name="connsiteY465" fmla="*/ 806344 h 1002962"/>
              <a:gd name="connsiteX466" fmla="*/ 1535154 w 12210216"/>
              <a:gd name="connsiteY466" fmla="*/ 806344 h 1002962"/>
              <a:gd name="connsiteX467" fmla="*/ 1535154 w 12210216"/>
              <a:gd name="connsiteY467" fmla="*/ 799859 h 1002962"/>
              <a:gd name="connsiteX468" fmla="*/ 1546675 w 12210216"/>
              <a:gd name="connsiteY468" fmla="*/ 799859 h 1002962"/>
              <a:gd name="connsiteX469" fmla="*/ 1546675 w 12210216"/>
              <a:gd name="connsiteY469" fmla="*/ 806344 h 1002962"/>
              <a:gd name="connsiteX470" fmla="*/ 1558196 w 12210216"/>
              <a:gd name="connsiteY470" fmla="*/ 806344 h 1002962"/>
              <a:gd name="connsiteX471" fmla="*/ 1558196 w 12210216"/>
              <a:gd name="connsiteY471" fmla="*/ 814322 h 1002962"/>
              <a:gd name="connsiteX472" fmla="*/ 1566837 w 12210216"/>
              <a:gd name="connsiteY472" fmla="*/ 814322 h 1002962"/>
              <a:gd name="connsiteX473" fmla="*/ 1566837 w 12210216"/>
              <a:gd name="connsiteY473" fmla="*/ 810668 h 1002962"/>
              <a:gd name="connsiteX474" fmla="*/ 1575477 w 12210216"/>
              <a:gd name="connsiteY474" fmla="*/ 810668 h 1002962"/>
              <a:gd name="connsiteX475" fmla="*/ 1575477 w 12210216"/>
              <a:gd name="connsiteY475" fmla="*/ 814322 h 1002962"/>
              <a:gd name="connsiteX476" fmla="*/ 1601399 w 12210216"/>
              <a:gd name="connsiteY476" fmla="*/ 814322 h 1002962"/>
              <a:gd name="connsiteX477" fmla="*/ 1601399 w 12210216"/>
              <a:gd name="connsiteY477" fmla="*/ 808506 h 1002962"/>
              <a:gd name="connsiteX478" fmla="*/ 1618681 w 12210216"/>
              <a:gd name="connsiteY478" fmla="*/ 808506 h 1002962"/>
              <a:gd name="connsiteX479" fmla="*/ 1618681 w 12210216"/>
              <a:gd name="connsiteY479" fmla="*/ 814322 h 1002962"/>
              <a:gd name="connsiteX480" fmla="*/ 1693957 w 12210216"/>
              <a:gd name="connsiteY480" fmla="*/ 814322 h 1002962"/>
              <a:gd name="connsiteX481" fmla="*/ 1696446 w 12210216"/>
              <a:gd name="connsiteY481" fmla="*/ 782564 h 1002962"/>
              <a:gd name="connsiteX482" fmla="*/ 1705087 w 12210216"/>
              <a:gd name="connsiteY482" fmla="*/ 782564 h 1002962"/>
              <a:gd name="connsiteX483" fmla="*/ 1707576 w 12210216"/>
              <a:gd name="connsiteY483" fmla="*/ 814322 h 1002962"/>
              <a:gd name="connsiteX484" fmla="*/ 1719879 w 12210216"/>
              <a:gd name="connsiteY484" fmla="*/ 814322 h 1002962"/>
              <a:gd name="connsiteX485" fmla="*/ 1722368 w 12210216"/>
              <a:gd name="connsiteY485" fmla="*/ 782564 h 1002962"/>
              <a:gd name="connsiteX486" fmla="*/ 1731009 w 12210216"/>
              <a:gd name="connsiteY486" fmla="*/ 782564 h 1002962"/>
              <a:gd name="connsiteX487" fmla="*/ 1733829 w 12210216"/>
              <a:gd name="connsiteY487" fmla="*/ 814322 h 1002962"/>
              <a:gd name="connsiteX488" fmla="*/ 1808774 w 12210216"/>
              <a:gd name="connsiteY488" fmla="*/ 814322 h 1002962"/>
              <a:gd name="connsiteX489" fmla="*/ 1808774 w 12210216"/>
              <a:gd name="connsiteY489" fmla="*/ 810668 h 1002962"/>
              <a:gd name="connsiteX490" fmla="*/ 1800134 w 12210216"/>
              <a:gd name="connsiteY490" fmla="*/ 810668 h 1002962"/>
              <a:gd name="connsiteX491" fmla="*/ 1800134 w 12210216"/>
              <a:gd name="connsiteY491" fmla="*/ 806344 h 1002962"/>
              <a:gd name="connsiteX492" fmla="*/ 1814535 w 12210216"/>
              <a:gd name="connsiteY492" fmla="*/ 806344 h 1002962"/>
              <a:gd name="connsiteX493" fmla="*/ 1814535 w 12210216"/>
              <a:gd name="connsiteY493" fmla="*/ 789050 h 1002962"/>
              <a:gd name="connsiteX494" fmla="*/ 1923983 w 12210216"/>
              <a:gd name="connsiteY494" fmla="*/ 789050 h 1002962"/>
              <a:gd name="connsiteX495" fmla="*/ 1923983 w 12210216"/>
              <a:gd name="connsiteY495" fmla="*/ 806344 h 1002962"/>
              <a:gd name="connsiteX496" fmla="*/ 1955665 w 12210216"/>
              <a:gd name="connsiteY496" fmla="*/ 804182 h 1002962"/>
              <a:gd name="connsiteX497" fmla="*/ 1955665 w 12210216"/>
              <a:gd name="connsiteY497" fmla="*/ 786888 h 1002962"/>
              <a:gd name="connsiteX498" fmla="*/ 1967186 w 12210216"/>
              <a:gd name="connsiteY498" fmla="*/ 786888 h 1002962"/>
              <a:gd name="connsiteX499" fmla="*/ 1967186 w 12210216"/>
              <a:gd name="connsiteY499" fmla="*/ 756623 h 1002962"/>
              <a:gd name="connsiteX500" fmla="*/ 1981587 w 12210216"/>
              <a:gd name="connsiteY500" fmla="*/ 756623 h 1002962"/>
              <a:gd name="connsiteX501" fmla="*/ 1987347 w 12210216"/>
              <a:gd name="connsiteY501" fmla="*/ 754461 h 1002962"/>
              <a:gd name="connsiteX502" fmla="*/ 2001749 w 12210216"/>
              <a:gd name="connsiteY502" fmla="*/ 754461 h 1002962"/>
              <a:gd name="connsiteX503" fmla="*/ 2004629 w 12210216"/>
              <a:gd name="connsiteY503" fmla="*/ 756623 h 1002962"/>
              <a:gd name="connsiteX504" fmla="*/ 2021910 w 12210216"/>
              <a:gd name="connsiteY504" fmla="*/ 756623 h 1002962"/>
              <a:gd name="connsiteX505" fmla="*/ 2021910 w 12210216"/>
              <a:gd name="connsiteY505" fmla="*/ 786888 h 1002962"/>
              <a:gd name="connsiteX506" fmla="*/ 2065113 w 12210216"/>
              <a:gd name="connsiteY506" fmla="*/ 786888 h 1002962"/>
              <a:gd name="connsiteX507" fmla="*/ 2065113 w 12210216"/>
              <a:gd name="connsiteY507" fmla="*/ 773917 h 1002962"/>
              <a:gd name="connsiteX508" fmla="*/ 2070874 w 12210216"/>
              <a:gd name="connsiteY508" fmla="*/ 773917 h 1002962"/>
              <a:gd name="connsiteX509" fmla="*/ 2070874 w 12210216"/>
              <a:gd name="connsiteY509" fmla="*/ 786888 h 1002962"/>
              <a:gd name="connsiteX510" fmla="*/ 2088155 w 12210216"/>
              <a:gd name="connsiteY510" fmla="*/ 786888 h 1002962"/>
              <a:gd name="connsiteX511" fmla="*/ 2088155 w 12210216"/>
              <a:gd name="connsiteY511" fmla="*/ 648534 h 1002962"/>
              <a:gd name="connsiteX512" fmla="*/ 2142879 w 12210216"/>
              <a:gd name="connsiteY512" fmla="*/ 648534 h 1002962"/>
              <a:gd name="connsiteX513" fmla="*/ 2142879 w 12210216"/>
              <a:gd name="connsiteY513" fmla="*/ 637725 h 1002962"/>
              <a:gd name="connsiteX514" fmla="*/ 2151520 w 12210216"/>
              <a:gd name="connsiteY514" fmla="*/ 637725 h 1002962"/>
              <a:gd name="connsiteX515" fmla="*/ 2151520 w 12210216"/>
              <a:gd name="connsiteY515" fmla="*/ 644211 h 1002962"/>
              <a:gd name="connsiteX516" fmla="*/ 2177442 w 12210216"/>
              <a:gd name="connsiteY516" fmla="*/ 644211 h 1002962"/>
              <a:gd name="connsiteX517" fmla="*/ 2177442 w 12210216"/>
              <a:gd name="connsiteY517" fmla="*/ 637725 h 1002962"/>
              <a:gd name="connsiteX518" fmla="*/ 2183202 w 12210216"/>
              <a:gd name="connsiteY518" fmla="*/ 637725 h 1002962"/>
              <a:gd name="connsiteX519" fmla="*/ 2183202 w 12210216"/>
              <a:gd name="connsiteY519" fmla="*/ 652858 h 1002962"/>
              <a:gd name="connsiteX520" fmla="*/ 2191843 w 12210216"/>
              <a:gd name="connsiteY520" fmla="*/ 652858 h 1002962"/>
              <a:gd name="connsiteX521" fmla="*/ 2191843 w 12210216"/>
              <a:gd name="connsiteY521" fmla="*/ 665828 h 1002962"/>
              <a:gd name="connsiteX522" fmla="*/ 2223525 w 12210216"/>
              <a:gd name="connsiteY522" fmla="*/ 665828 h 1002962"/>
              <a:gd name="connsiteX523" fmla="*/ 2223525 w 12210216"/>
              <a:gd name="connsiteY523" fmla="*/ 698255 h 1002962"/>
              <a:gd name="connsiteX524" fmla="*/ 2226405 w 12210216"/>
              <a:gd name="connsiteY524" fmla="*/ 698255 h 1002962"/>
              <a:gd name="connsiteX525" fmla="*/ 2226405 w 12210216"/>
              <a:gd name="connsiteY525" fmla="*/ 676637 h 1002962"/>
              <a:gd name="connsiteX526" fmla="*/ 2240807 w 12210216"/>
              <a:gd name="connsiteY526" fmla="*/ 676637 h 1002962"/>
              <a:gd name="connsiteX527" fmla="*/ 2240807 w 12210216"/>
              <a:gd name="connsiteY527" fmla="*/ 713388 h 1002962"/>
              <a:gd name="connsiteX528" fmla="*/ 2284010 w 12210216"/>
              <a:gd name="connsiteY528" fmla="*/ 713388 h 1002962"/>
              <a:gd name="connsiteX529" fmla="*/ 2284010 w 12210216"/>
              <a:gd name="connsiteY529" fmla="*/ 700417 h 1002962"/>
              <a:gd name="connsiteX530" fmla="*/ 2301291 w 12210216"/>
              <a:gd name="connsiteY530" fmla="*/ 700417 h 1002962"/>
              <a:gd name="connsiteX531" fmla="*/ 2301291 w 12210216"/>
              <a:gd name="connsiteY531" fmla="*/ 717711 h 1002962"/>
              <a:gd name="connsiteX532" fmla="*/ 2307051 w 12210216"/>
              <a:gd name="connsiteY532" fmla="*/ 717711 h 1002962"/>
              <a:gd name="connsiteX533" fmla="*/ 2307051 w 12210216"/>
              <a:gd name="connsiteY533" fmla="*/ 700417 h 1002962"/>
              <a:gd name="connsiteX534" fmla="*/ 2327213 w 12210216"/>
              <a:gd name="connsiteY534" fmla="*/ 700417 h 1002962"/>
              <a:gd name="connsiteX535" fmla="*/ 2327213 w 12210216"/>
              <a:gd name="connsiteY535" fmla="*/ 661505 h 1002962"/>
              <a:gd name="connsiteX536" fmla="*/ 2338734 w 12210216"/>
              <a:gd name="connsiteY536" fmla="*/ 661505 h 1002962"/>
              <a:gd name="connsiteX537" fmla="*/ 2353135 w 12210216"/>
              <a:gd name="connsiteY537" fmla="*/ 618269 h 1002962"/>
              <a:gd name="connsiteX538" fmla="*/ 2367536 w 12210216"/>
              <a:gd name="connsiteY538" fmla="*/ 618269 h 1002962"/>
              <a:gd name="connsiteX539" fmla="*/ 2384817 w 12210216"/>
              <a:gd name="connsiteY539" fmla="*/ 661505 h 1002962"/>
              <a:gd name="connsiteX540" fmla="*/ 2396338 w 12210216"/>
              <a:gd name="connsiteY540" fmla="*/ 661505 h 1002962"/>
              <a:gd name="connsiteX541" fmla="*/ 2396338 w 12210216"/>
              <a:gd name="connsiteY541" fmla="*/ 726358 h 1002962"/>
              <a:gd name="connsiteX542" fmla="*/ 2404979 w 12210216"/>
              <a:gd name="connsiteY542" fmla="*/ 726358 h 1002962"/>
              <a:gd name="connsiteX543" fmla="*/ 2404979 w 12210216"/>
              <a:gd name="connsiteY543" fmla="*/ 771756 h 1002962"/>
              <a:gd name="connsiteX544" fmla="*/ 2410739 w 12210216"/>
              <a:gd name="connsiteY544" fmla="*/ 771756 h 1002962"/>
              <a:gd name="connsiteX545" fmla="*/ 2410739 w 12210216"/>
              <a:gd name="connsiteY545" fmla="*/ 756623 h 1002962"/>
              <a:gd name="connsiteX546" fmla="*/ 2419379 w 12210216"/>
              <a:gd name="connsiteY546" fmla="*/ 767432 h 1002962"/>
              <a:gd name="connsiteX547" fmla="*/ 2428020 w 12210216"/>
              <a:gd name="connsiteY547" fmla="*/ 767432 h 1002962"/>
              <a:gd name="connsiteX548" fmla="*/ 2428020 w 12210216"/>
              <a:gd name="connsiteY548" fmla="*/ 680961 h 1002962"/>
              <a:gd name="connsiteX549" fmla="*/ 2468343 w 12210216"/>
              <a:gd name="connsiteY549" fmla="*/ 680961 h 1002962"/>
              <a:gd name="connsiteX550" fmla="*/ 2485625 w 12210216"/>
              <a:gd name="connsiteY550" fmla="*/ 696093 h 1002962"/>
              <a:gd name="connsiteX551" fmla="*/ 2485625 w 12210216"/>
              <a:gd name="connsiteY551" fmla="*/ 680961 h 1002962"/>
              <a:gd name="connsiteX552" fmla="*/ 2488505 w 12210216"/>
              <a:gd name="connsiteY552" fmla="*/ 680961 h 1002962"/>
              <a:gd name="connsiteX553" fmla="*/ 2488505 w 12210216"/>
              <a:gd name="connsiteY553" fmla="*/ 678799 h 1002962"/>
              <a:gd name="connsiteX554" fmla="*/ 2502906 w 12210216"/>
              <a:gd name="connsiteY554" fmla="*/ 678799 h 1002962"/>
              <a:gd name="connsiteX555" fmla="*/ 2502906 w 12210216"/>
              <a:gd name="connsiteY555" fmla="*/ 655020 h 1002962"/>
              <a:gd name="connsiteX556" fmla="*/ 2511546 w 12210216"/>
              <a:gd name="connsiteY556" fmla="*/ 655020 h 1002962"/>
              <a:gd name="connsiteX557" fmla="*/ 2511546 w 12210216"/>
              <a:gd name="connsiteY557" fmla="*/ 642049 h 1002962"/>
              <a:gd name="connsiteX558" fmla="*/ 2514426 w 12210216"/>
              <a:gd name="connsiteY558" fmla="*/ 642049 h 1002962"/>
              <a:gd name="connsiteX559" fmla="*/ 2514426 w 12210216"/>
              <a:gd name="connsiteY559" fmla="*/ 618269 h 1002962"/>
              <a:gd name="connsiteX560" fmla="*/ 2537468 w 12210216"/>
              <a:gd name="connsiteY560" fmla="*/ 618269 h 1002962"/>
              <a:gd name="connsiteX561" fmla="*/ 2537468 w 12210216"/>
              <a:gd name="connsiteY561" fmla="*/ 588004 h 1002962"/>
              <a:gd name="connsiteX562" fmla="*/ 2548989 w 12210216"/>
              <a:gd name="connsiteY562" fmla="*/ 588004 h 1002962"/>
              <a:gd name="connsiteX563" fmla="*/ 2548989 w 12210216"/>
              <a:gd name="connsiteY563" fmla="*/ 581519 h 1002962"/>
              <a:gd name="connsiteX564" fmla="*/ 2557630 w 12210216"/>
              <a:gd name="connsiteY564" fmla="*/ 581519 h 1002962"/>
              <a:gd name="connsiteX565" fmla="*/ 2557630 w 12210216"/>
              <a:gd name="connsiteY565" fmla="*/ 551254 h 1002962"/>
              <a:gd name="connsiteX566" fmla="*/ 2563390 w 12210216"/>
              <a:gd name="connsiteY566" fmla="*/ 551254 h 1002962"/>
              <a:gd name="connsiteX567" fmla="*/ 2563390 w 12210216"/>
              <a:gd name="connsiteY567" fmla="*/ 542607 h 1002962"/>
              <a:gd name="connsiteX568" fmla="*/ 2572031 w 12210216"/>
              <a:gd name="connsiteY568" fmla="*/ 542607 h 1002962"/>
              <a:gd name="connsiteX569" fmla="*/ 2572031 w 12210216"/>
              <a:gd name="connsiteY569" fmla="*/ 512342 h 1002962"/>
              <a:gd name="connsiteX570" fmla="*/ 2609474 w 12210216"/>
              <a:gd name="connsiteY570" fmla="*/ 512342 h 1002962"/>
              <a:gd name="connsiteX571" fmla="*/ 2609474 w 12210216"/>
              <a:gd name="connsiteY571" fmla="*/ 499371 h 1002962"/>
              <a:gd name="connsiteX572" fmla="*/ 2652677 w 12210216"/>
              <a:gd name="connsiteY572" fmla="*/ 499371 h 1002962"/>
              <a:gd name="connsiteX573" fmla="*/ 2652677 w 12210216"/>
              <a:gd name="connsiteY573" fmla="*/ 490724 h 1002962"/>
              <a:gd name="connsiteX574" fmla="*/ 2678599 w 12210216"/>
              <a:gd name="connsiteY574" fmla="*/ 490724 h 1002962"/>
              <a:gd name="connsiteX575" fmla="*/ 2678599 w 12210216"/>
              <a:gd name="connsiteY575" fmla="*/ 499371 h 1002962"/>
              <a:gd name="connsiteX576" fmla="*/ 2684359 w 12210216"/>
              <a:gd name="connsiteY576" fmla="*/ 499371 h 1002962"/>
              <a:gd name="connsiteX577" fmla="*/ 2684359 w 12210216"/>
              <a:gd name="connsiteY577" fmla="*/ 495048 h 1002962"/>
              <a:gd name="connsiteX578" fmla="*/ 2698760 w 12210216"/>
              <a:gd name="connsiteY578" fmla="*/ 495048 h 1002962"/>
              <a:gd name="connsiteX579" fmla="*/ 2698760 w 12210216"/>
              <a:gd name="connsiteY579" fmla="*/ 499371 h 1002962"/>
              <a:gd name="connsiteX580" fmla="*/ 2707401 w 12210216"/>
              <a:gd name="connsiteY580" fmla="*/ 499371 h 1002962"/>
              <a:gd name="connsiteX581" fmla="*/ 2707401 w 12210216"/>
              <a:gd name="connsiteY581" fmla="*/ 490724 h 1002962"/>
              <a:gd name="connsiteX582" fmla="*/ 2727562 w 12210216"/>
              <a:gd name="connsiteY582" fmla="*/ 490724 h 1002962"/>
              <a:gd name="connsiteX583" fmla="*/ 2727562 w 12210216"/>
              <a:gd name="connsiteY583" fmla="*/ 499371 h 1002962"/>
              <a:gd name="connsiteX584" fmla="*/ 2759245 w 12210216"/>
              <a:gd name="connsiteY584" fmla="*/ 499371 h 1002962"/>
              <a:gd name="connsiteX585" fmla="*/ 2759245 w 12210216"/>
              <a:gd name="connsiteY585" fmla="*/ 514504 h 1002962"/>
              <a:gd name="connsiteX586" fmla="*/ 2779406 w 12210216"/>
              <a:gd name="connsiteY586" fmla="*/ 514504 h 1002962"/>
              <a:gd name="connsiteX587" fmla="*/ 2779406 w 12210216"/>
              <a:gd name="connsiteY587" fmla="*/ 596652 h 1002962"/>
              <a:gd name="connsiteX588" fmla="*/ 2788046 w 12210216"/>
              <a:gd name="connsiteY588" fmla="*/ 596652 h 1002962"/>
              <a:gd name="connsiteX589" fmla="*/ 2788046 w 12210216"/>
              <a:gd name="connsiteY589" fmla="*/ 564225 h 1002962"/>
              <a:gd name="connsiteX590" fmla="*/ 2842771 w 12210216"/>
              <a:gd name="connsiteY590" fmla="*/ 564225 h 1002962"/>
              <a:gd name="connsiteX591" fmla="*/ 2842771 w 12210216"/>
              <a:gd name="connsiteY591" fmla="*/ 596652 h 1002962"/>
              <a:gd name="connsiteX592" fmla="*/ 2848531 w 12210216"/>
              <a:gd name="connsiteY592" fmla="*/ 596652 h 1002962"/>
              <a:gd name="connsiteX593" fmla="*/ 2848531 w 12210216"/>
              <a:gd name="connsiteY593" fmla="*/ 683123 h 1002962"/>
              <a:gd name="connsiteX594" fmla="*/ 2857172 w 12210216"/>
              <a:gd name="connsiteY594" fmla="*/ 680961 h 1002962"/>
              <a:gd name="connsiteX595" fmla="*/ 2860052 w 12210216"/>
              <a:gd name="connsiteY595" fmla="*/ 611784 h 1002962"/>
              <a:gd name="connsiteX596" fmla="*/ 2862932 w 12210216"/>
              <a:gd name="connsiteY596" fmla="*/ 680961 h 1002962"/>
              <a:gd name="connsiteX597" fmla="*/ 2871573 w 12210216"/>
              <a:gd name="connsiteY597" fmla="*/ 683123 h 1002962"/>
              <a:gd name="connsiteX598" fmla="*/ 2880213 w 12210216"/>
              <a:gd name="connsiteY598" fmla="*/ 724196 h 1002962"/>
              <a:gd name="connsiteX599" fmla="*/ 2903255 w 12210216"/>
              <a:gd name="connsiteY599" fmla="*/ 735005 h 1002962"/>
              <a:gd name="connsiteX600" fmla="*/ 2903255 w 12210216"/>
              <a:gd name="connsiteY600" fmla="*/ 717711 h 1002962"/>
              <a:gd name="connsiteX601" fmla="*/ 2911896 w 12210216"/>
              <a:gd name="connsiteY601" fmla="*/ 717711 h 1002962"/>
              <a:gd name="connsiteX602" fmla="*/ 2911896 w 12210216"/>
              <a:gd name="connsiteY602" fmla="*/ 706902 h 1002962"/>
              <a:gd name="connsiteX603" fmla="*/ 2981021 w 12210216"/>
              <a:gd name="connsiteY603" fmla="*/ 706902 h 1002962"/>
              <a:gd name="connsiteX604" fmla="*/ 2981021 w 12210216"/>
              <a:gd name="connsiteY604" fmla="*/ 711226 h 1002962"/>
              <a:gd name="connsiteX605" fmla="*/ 2989662 w 12210216"/>
              <a:gd name="connsiteY605" fmla="*/ 711226 h 1002962"/>
              <a:gd name="connsiteX606" fmla="*/ 2989662 w 12210216"/>
              <a:gd name="connsiteY606" fmla="*/ 698255 h 1002962"/>
              <a:gd name="connsiteX607" fmla="*/ 3001182 w 12210216"/>
              <a:gd name="connsiteY607" fmla="*/ 698255 h 1002962"/>
              <a:gd name="connsiteX608" fmla="*/ 3001182 w 12210216"/>
              <a:gd name="connsiteY608" fmla="*/ 713388 h 1002962"/>
              <a:gd name="connsiteX609" fmla="*/ 3006943 w 12210216"/>
              <a:gd name="connsiteY609" fmla="*/ 713388 h 1002962"/>
              <a:gd name="connsiteX610" fmla="*/ 3006943 w 12210216"/>
              <a:gd name="connsiteY610" fmla="*/ 696093 h 1002962"/>
              <a:gd name="connsiteX611" fmla="*/ 3021343 w 12210216"/>
              <a:gd name="connsiteY611" fmla="*/ 696093 h 1002962"/>
              <a:gd name="connsiteX612" fmla="*/ 3021343 w 12210216"/>
              <a:gd name="connsiteY612" fmla="*/ 687446 h 1002962"/>
              <a:gd name="connsiteX613" fmla="*/ 3047266 w 12210216"/>
              <a:gd name="connsiteY613" fmla="*/ 687446 h 1002962"/>
              <a:gd name="connsiteX614" fmla="*/ 3047266 w 12210216"/>
              <a:gd name="connsiteY614" fmla="*/ 665828 h 1002962"/>
              <a:gd name="connsiteX615" fmla="*/ 3055906 w 12210216"/>
              <a:gd name="connsiteY615" fmla="*/ 663667 h 1002962"/>
              <a:gd name="connsiteX616" fmla="*/ 3055906 w 12210216"/>
              <a:gd name="connsiteY616" fmla="*/ 659343 h 1002962"/>
              <a:gd name="connsiteX617" fmla="*/ 3078948 w 12210216"/>
              <a:gd name="connsiteY617" fmla="*/ 659343 h 1002962"/>
              <a:gd name="connsiteX618" fmla="*/ 3078948 w 12210216"/>
              <a:gd name="connsiteY618" fmla="*/ 646372 h 1002962"/>
              <a:gd name="connsiteX619" fmla="*/ 3090469 w 12210216"/>
              <a:gd name="connsiteY619" fmla="*/ 646372 h 1002962"/>
              <a:gd name="connsiteX620" fmla="*/ 3090469 w 12210216"/>
              <a:gd name="connsiteY620" fmla="*/ 607460 h 1002962"/>
              <a:gd name="connsiteX621" fmla="*/ 3110630 w 12210216"/>
              <a:gd name="connsiteY621" fmla="*/ 607460 h 1002962"/>
              <a:gd name="connsiteX622" fmla="*/ 3110630 w 12210216"/>
              <a:gd name="connsiteY622" fmla="*/ 603137 h 1002962"/>
              <a:gd name="connsiteX623" fmla="*/ 3122151 w 12210216"/>
              <a:gd name="connsiteY623" fmla="*/ 603137 h 1002962"/>
              <a:gd name="connsiteX624" fmla="*/ 3122151 w 12210216"/>
              <a:gd name="connsiteY624" fmla="*/ 555578 h 1002962"/>
              <a:gd name="connsiteX625" fmla="*/ 3148073 w 12210216"/>
              <a:gd name="connsiteY625" fmla="*/ 555578 h 1002962"/>
              <a:gd name="connsiteX626" fmla="*/ 3148073 w 12210216"/>
              <a:gd name="connsiteY626" fmla="*/ 536122 h 1002962"/>
              <a:gd name="connsiteX627" fmla="*/ 3197037 w 12210216"/>
              <a:gd name="connsiteY627" fmla="*/ 536122 h 1002962"/>
              <a:gd name="connsiteX628" fmla="*/ 3197037 w 12210216"/>
              <a:gd name="connsiteY628" fmla="*/ 557740 h 1002962"/>
              <a:gd name="connsiteX629" fmla="*/ 3234480 w 12210216"/>
              <a:gd name="connsiteY629" fmla="*/ 557740 h 1002962"/>
              <a:gd name="connsiteX630" fmla="*/ 3234480 w 12210216"/>
              <a:gd name="connsiteY630" fmla="*/ 605299 h 1002962"/>
              <a:gd name="connsiteX631" fmla="*/ 3251761 w 12210216"/>
              <a:gd name="connsiteY631" fmla="*/ 605299 h 1002962"/>
              <a:gd name="connsiteX632" fmla="*/ 3251761 w 12210216"/>
              <a:gd name="connsiteY632" fmla="*/ 711226 h 1002962"/>
              <a:gd name="connsiteX633" fmla="*/ 3260401 w 12210216"/>
              <a:gd name="connsiteY633" fmla="*/ 711226 h 1002962"/>
              <a:gd name="connsiteX634" fmla="*/ 3271922 w 12210216"/>
              <a:gd name="connsiteY634" fmla="*/ 683123 h 1002962"/>
              <a:gd name="connsiteX635" fmla="*/ 3280563 w 12210216"/>
              <a:gd name="connsiteY635" fmla="*/ 696093 h 1002962"/>
              <a:gd name="connsiteX636" fmla="*/ 3277683 w 12210216"/>
              <a:gd name="connsiteY636" fmla="*/ 696093 h 1002962"/>
              <a:gd name="connsiteX637" fmla="*/ 3277683 w 12210216"/>
              <a:gd name="connsiteY637" fmla="*/ 711226 h 1002962"/>
              <a:gd name="connsiteX638" fmla="*/ 3289203 w 12210216"/>
              <a:gd name="connsiteY638" fmla="*/ 711226 h 1002962"/>
              <a:gd name="connsiteX639" fmla="*/ 3289203 w 12210216"/>
              <a:gd name="connsiteY639" fmla="*/ 743652 h 1002962"/>
              <a:gd name="connsiteX640" fmla="*/ 3300724 w 12210216"/>
              <a:gd name="connsiteY640" fmla="*/ 743652 h 1002962"/>
              <a:gd name="connsiteX641" fmla="*/ 3300724 w 12210216"/>
              <a:gd name="connsiteY641" fmla="*/ 767432 h 1002962"/>
              <a:gd name="connsiteX642" fmla="*/ 3320885 w 12210216"/>
              <a:gd name="connsiteY642" fmla="*/ 767432 h 1002962"/>
              <a:gd name="connsiteX643" fmla="*/ 3320885 w 12210216"/>
              <a:gd name="connsiteY643" fmla="*/ 758785 h 1002962"/>
              <a:gd name="connsiteX644" fmla="*/ 3343927 w 12210216"/>
              <a:gd name="connsiteY644" fmla="*/ 758785 h 1002962"/>
              <a:gd name="connsiteX645" fmla="*/ 3343927 w 12210216"/>
              <a:gd name="connsiteY645" fmla="*/ 735005 h 1002962"/>
              <a:gd name="connsiteX646" fmla="*/ 3398652 w 12210216"/>
              <a:gd name="connsiteY646" fmla="*/ 735005 h 1002962"/>
              <a:gd name="connsiteX647" fmla="*/ 3398652 w 12210216"/>
              <a:gd name="connsiteY647" fmla="*/ 741491 h 1002962"/>
              <a:gd name="connsiteX648" fmla="*/ 3404412 w 12210216"/>
              <a:gd name="connsiteY648" fmla="*/ 741491 h 1002962"/>
              <a:gd name="connsiteX649" fmla="*/ 3404412 w 12210216"/>
              <a:gd name="connsiteY649" fmla="*/ 743652 h 1002962"/>
              <a:gd name="connsiteX650" fmla="*/ 3407292 w 12210216"/>
              <a:gd name="connsiteY650" fmla="*/ 743652 h 1002962"/>
              <a:gd name="connsiteX651" fmla="*/ 3407292 w 12210216"/>
              <a:gd name="connsiteY651" fmla="*/ 735005 h 1002962"/>
              <a:gd name="connsiteX652" fmla="*/ 3418813 w 12210216"/>
              <a:gd name="connsiteY652" fmla="*/ 735005 h 1002962"/>
              <a:gd name="connsiteX653" fmla="*/ 3418813 w 12210216"/>
              <a:gd name="connsiteY653" fmla="*/ 752300 h 1002962"/>
              <a:gd name="connsiteX654" fmla="*/ 3427454 w 12210216"/>
              <a:gd name="connsiteY654" fmla="*/ 752300 h 1002962"/>
              <a:gd name="connsiteX655" fmla="*/ 3427454 w 12210216"/>
              <a:gd name="connsiteY655" fmla="*/ 743652 h 1002962"/>
              <a:gd name="connsiteX656" fmla="*/ 3438974 w 12210216"/>
              <a:gd name="connsiteY656" fmla="*/ 743652 h 1002962"/>
              <a:gd name="connsiteX657" fmla="*/ 3438974 w 12210216"/>
              <a:gd name="connsiteY657" fmla="*/ 719873 h 1002962"/>
              <a:gd name="connsiteX658" fmla="*/ 3482178 w 12210216"/>
              <a:gd name="connsiteY658" fmla="*/ 719873 h 1002962"/>
              <a:gd name="connsiteX659" fmla="*/ 3482178 w 12210216"/>
              <a:gd name="connsiteY659" fmla="*/ 726358 h 1002962"/>
              <a:gd name="connsiteX660" fmla="*/ 3490818 w 12210216"/>
              <a:gd name="connsiteY660" fmla="*/ 726358 h 1002962"/>
              <a:gd name="connsiteX661" fmla="*/ 3490818 w 12210216"/>
              <a:gd name="connsiteY661" fmla="*/ 713388 h 1002962"/>
              <a:gd name="connsiteX662" fmla="*/ 3513860 w 12210216"/>
              <a:gd name="connsiteY662" fmla="*/ 713388 h 1002962"/>
              <a:gd name="connsiteX663" fmla="*/ 3513860 w 12210216"/>
              <a:gd name="connsiteY663" fmla="*/ 687446 h 1002962"/>
              <a:gd name="connsiteX664" fmla="*/ 3534022 w 12210216"/>
              <a:gd name="connsiteY664" fmla="*/ 687446 h 1002962"/>
              <a:gd name="connsiteX665" fmla="*/ 3534022 w 12210216"/>
              <a:gd name="connsiteY665" fmla="*/ 696093 h 1002962"/>
              <a:gd name="connsiteX666" fmla="*/ 3545542 w 12210216"/>
              <a:gd name="connsiteY666" fmla="*/ 696093 h 1002962"/>
              <a:gd name="connsiteX667" fmla="*/ 3545542 w 12210216"/>
              <a:gd name="connsiteY667" fmla="*/ 672314 h 1002962"/>
              <a:gd name="connsiteX668" fmla="*/ 3565703 w 12210216"/>
              <a:gd name="connsiteY668" fmla="*/ 672314 h 1002962"/>
              <a:gd name="connsiteX669" fmla="*/ 3565703 w 12210216"/>
              <a:gd name="connsiteY669" fmla="*/ 687446 h 1002962"/>
              <a:gd name="connsiteX670" fmla="*/ 3597386 w 12210216"/>
              <a:gd name="connsiteY670" fmla="*/ 687446 h 1002962"/>
              <a:gd name="connsiteX671" fmla="*/ 3597386 w 12210216"/>
              <a:gd name="connsiteY671" fmla="*/ 678799 h 1002962"/>
              <a:gd name="connsiteX672" fmla="*/ 3620427 w 12210216"/>
              <a:gd name="connsiteY672" fmla="*/ 678799 h 1002962"/>
              <a:gd name="connsiteX673" fmla="*/ 3620427 w 12210216"/>
              <a:gd name="connsiteY673" fmla="*/ 687446 h 1002962"/>
              <a:gd name="connsiteX674" fmla="*/ 3629068 w 12210216"/>
              <a:gd name="connsiteY674" fmla="*/ 687446 h 1002962"/>
              <a:gd name="connsiteX675" fmla="*/ 3629068 w 12210216"/>
              <a:gd name="connsiteY675" fmla="*/ 702579 h 1002962"/>
              <a:gd name="connsiteX676" fmla="*/ 3640589 w 12210216"/>
              <a:gd name="connsiteY676" fmla="*/ 702579 h 1002962"/>
              <a:gd name="connsiteX677" fmla="*/ 3640589 w 12210216"/>
              <a:gd name="connsiteY677" fmla="*/ 713388 h 1002962"/>
              <a:gd name="connsiteX678" fmla="*/ 3703954 w 12210216"/>
              <a:gd name="connsiteY678" fmla="*/ 713388 h 1002962"/>
              <a:gd name="connsiteX679" fmla="*/ 3703954 w 12210216"/>
              <a:gd name="connsiteY679" fmla="*/ 743652 h 1002962"/>
              <a:gd name="connsiteX680" fmla="*/ 3726996 w 12210216"/>
              <a:gd name="connsiteY680" fmla="*/ 743652 h 1002962"/>
              <a:gd name="connsiteX681" fmla="*/ 3726996 w 12210216"/>
              <a:gd name="connsiteY681" fmla="*/ 735005 h 1002962"/>
              <a:gd name="connsiteX682" fmla="*/ 3790360 w 12210216"/>
              <a:gd name="connsiteY682" fmla="*/ 735005 h 1002962"/>
              <a:gd name="connsiteX683" fmla="*/ 3790360 w 12210216"/>
              <a:gd name="connsiteY683" fmla="*/ 724196 h 1002962"/>
              <a:gd name="connsiteX684" fmla="*/ 3801881 w 12210216"/>
              <a:gd name="connsiteY684" fmla="*/ 719873 h 1002962"/>
              <a:gd name="connsiteX685" fmla="*/ 3801881 w 12210216"/>
              <a:gd name="connsiteY685" fmla="*/ 687446 h 1002962"/>
              <a:gd name="connsiteX686" fmla="*/ 3822042 w 12210216"/>
              <a:gd name="connsiteY686" fmla="*/ 687446 h 1002962"/>
              <a:gd name="connsiteX687" fmla="*/ 3830683 w 12210216"/>
              <a:gd name="connsiteY687" fmla="*/ 706902 h 1002962"/>
              <a:gd name="connsiteX688" fmla="*/ 3833564 w 12210216"/>
              <a:gd name="connsiteY688" fmla="*/ 700417 h 1002962"/>
              <a:gd name="connsiteX689" fmla="*/ 3850845 w 12210216"/>
              <a:gd name="connsiteY689" fmla="*/ 698255 h 1002962"/>
              <a:gd name="connsiteX690" fmla="*/ 3847965 w 12210216"/>
              <a:gd name="connsiteY690" fmla="*/ 609622 h 1002962"/>
              <a:gd name="connsiteX691" fmla="*/ 3865245 w 12210216"/>
              <a:gd name="connsiteY691" fmla="*/ 611784 h 1002962"/>
              <a:gd name="connsiteX692" fmla="*/ 3865245 w 12210216"/>
              <a:gd name="connsiteY692" fmla="*/ 471268 h 1002962"/>
              <a:gd name="connsiteX693" fmla="*/ 3891168 w 12210216"/>
              <a:gd name="connsiteY693" fmla="*/ 471268 h 1002962"/>
              <a:gd name="connsiteX694" fmla="*/ 3891168 w 12210216"/>
              <a:gd name="connsiteY694" fmla="*/ 356694 h 1002962"/>
              <a:gd name="connsiteX695" fmla="*/ 3896928 w 12210216"/>
              <a:gd name="connsiteY695" fmla="*/ 350209 h 1002962"/>
              <a:gd name="connsiteX696" fmla="*/ 3896928 w 12210216"/>
              <a:gd name="connsiteY696" fmla="*/ 326429 h 1002962"/>
              <a:gd name="connsiteX697" fmla="*/ 3919969 w 12210216"/>
              <a:gd name="connsiteY697" fmla="*/ 326429 h 1002962"/>
              <a:gd name="connsiteX698" fmla="*/ 3974694 w 12210216"/>
              <a:gd name="connsiteY698" fmla="*/ 246443 h 1002962"/>
              <a:gd name="connsiteX699" fmla="*/ 3977574 w 12210216"/>
              <a:gd name="connsiteY699" fmla="*/ 1 h 1002962"/>
              <a:gd name="connsiteX700" fmla="*/ 3983335 w 12210216"/>
              <a:gd name="connsiteY700" fmla="*/ 246443 h 1002962"/>
              <a:gd name="connsiteX701" fmla="*/ 4035178 w 12210216"/>
              <a:gd name="connsiteY701" fmla="*/ 328591 h 1002962"/>
              <a:gd name="connsiteX702" fmla="*/ 4058220 w 12210216"/>
              <a:gd name="connsiteY702" fmla="*/ 328591 h 1002962"/>
              <a:gd name="connsiteX703" fmla="*/ 4058220 w 12210216"/>
              <a:gd name="connsiteY703" fmla="*/ 354532 h 1002962"/>
              <a:gd name="connsiteX704" fmla="*/ 4063981 w 12210216"/>
              <a:gd name="connsiteY704" fmla="*/ 356694 h 1002962"/>
              <a:gd name="connsiteX705" fmla="*/ 4063981 w 12210216"/>
              <a:gd name="connsiteY705" fmla="*/ 471268 h 1002962"/>
              <a:gd name="connsiteX706" fmla="*/ 4084142 w 12210216"/>
              <a:gd name="connsiteY706" fmla="*/ 471268 h 1002962"/>
              <a:gd name="connsiteX707" fmla="*/ 4084142 w 12210216"/>
              <a:gd name="connsiteY707" fmla="*/ 607460 h 1002962"/>
              <a:gd name="connsiteX708" fmla="*/ 4107184 w 12210216"/>
              <a:gd name="connsiteY708" fmla="*/ 607460 h 1002962"/>
              <a:gd name="connsiteX709" fmla="*/ 4107184 w 12210216"/>
              <a:gd name="connsiteY709" fmla="*/ 730682 h 1002962"/>
              <a:gd name="connsiteX710" fmla="*/ 4144626 w 12210216"/>
              <a:gd name="connsiteY710" fmla="*/ 728520 h 1002962"/>
              <a:gd name="connsiteX711" fmla="*/ 4150387 w 12210216"/>
              <a:gd name="connsiteY711" fmla="*/ 717711 h 1002962"/>
              <a:gd name="connsiteX712" fmla="*/ 4170548 w 12210216"/>
              <a:gd name="connsiteY712" fmla="*/ 715549 h 1002962"/>
              <a:gd name="connsiteX713" fmla="*/ 4176309 w 12210216"/>
              <a:gd name="connsiteY713" fmla="*/ 724196 h 1002962"/>
              <a:gd name="connsiteX714" fmla="*/ 4205111 w 12210216"/>
              <a:gd name="connsiteY714" fmla="*/ 724196 h 1002962"/>
              <a:gd name="connsiteX715" fmla="*/ 4205111 w 12210216"/>
              <a:gd name="connsiteY715" fmla="*/ 726591 h 1002962"/>
              <a:gd name="connsiteX716" fmla="*/ 4207550 w 12210216"/>
              <a:gd name="connsiteY716" fmla="*/ 712285 h 1002962"/>
              <a:gd name="connsiteX717" fmla="*/ 4214422 w 12210216"/>
              <a:gd name="connsiteY717" fmla="*/ 671967 h 1002962"/>
              <a:gd name="connsiteX718" fmla="*/ 4208478 w 12210216"/>
              <a:gd name="connsiteY718" fmla="*/ 667318 h 1002962"/>
              <a:gd name="connsiteX719" fmla="*/ 4208478 w 12210216"/>
              <a:gd name="connsiteY719" fmla="*/ 660344 h 1002962"/>
              <a:gd name="connsiteX720" fmla="*/ 4217394 w 12210216"/>
              <a:gd name="connsiteY720" fmla="*/ 655694 h 1002962"/>
              <a:gd name="connsiteX721" fmla="*/ 4220366 w 12210216"/>
              <a:gd name="connsiteY721" fmla="*/ 641747 h 1002962"/>
              <a:gd name="connsiteX722" fmla="*/ 4226312 w 12210216"/>
              <a:gd name="connsiteY722" fmla="*/ 655694 h 1002962"/>
              <a:gd name="connsiteX723" fmla="*/ 4232255 w 12210216"/>
              <a:gd name="connsiteY723" fmla="*/ 660344 h 1002962"/>
              <a:gd name="connsiteX724" fmla="*/ 4232255 w 12210216"/>
              <a:gd name="connsiteY724" fmla="*/ 669642 h 1002962"/>
              <a:gd name="connsiteX725" fmla="*/ 4226312 w 12210216"/>
              <a:gd name="connsiteY725" fmla="*/ 671967 h 1002962"/>
              <a:gd name="connsiteX726" fmla="*/ 4241171 w 12210216"/>
              <a:gd name="connsiteY726" fmla="*/ 739382 h 1002962"/>
              <a:gd name="connsiteX727" fmla="*/ 4253059 w 12210216"/>
              <a:gd name="connsiteY727" fmla="*/ 739382 h 1002962"/>
              <a:gd name="connsiteX728" fmla="*/ 4261975 w 12210216"/>
              <a:gd name="connsiteY728" fmla="*/ 771927 h 1002962"/>
              <a:gd name="connsiteX729" fmla="*/ 4306555 w 12210216"/>
              <a:gd name="connsiteY729" fmla="*/ 778901 h 1002962"/>
              <a:gd name="connsiteX730" fmla="*/ 4306555 w 12210216"/>
              <a:gd name="connsiteY730" fmla="*/ 739382 h 1002962"/>
              <a:gd name="connsiteX731" fmla="*/ 4380856 w 12210216"/>
              <a:gd name="connsiteY731" fmla="*/ 739382 h 1002962"/>
              <a:gd name="connsiteX732" fmla="*/ 4410576 w 12210216"/>
              <a:gd name="connsiteY732" fmla="*/ 755654 h 1002962"/>
              <a:gd name="connsiteX733" fmla="*/ 4425436 w 12210216"/>
              <a:gd name="connsiteY733" fmla="*/ 755654 h 1002962"/>
              <a:gd name="connsiteX734" fmla="*/ 4440296 w 12210216"/>
              <a:gd name="connsiteY734" fmla="*/ 739382 h 1002962"/>
              <a:gd name="connsiteX735" fmla="*/ 4461100 w 12210216"/>
              <a:gd name="connsiteY735" fmla="*/ 739382 h 1002962"/>
              <a:gd name="connsiteX736" fmla="*/ 4461100 w 12210216"/>
              <a:gd name="connsiteY736" fmla="*/ 804472 h 1002962"/>
              <a:gd name="connsiteX737" fmla="*/ 4472988 w 12210216"/>
              <a:gd name="connsiteY737" fmla="*/ 806797 h 1002962"/>
              <a:gd name="connsiteX738" fmla="*/ 4472988 w 12210216"/>
              <a:gd name="connsiteY738" fmla="*/ 797498 h 1002962"/>
              <a:gd name="connsiteX739" fmla="*/ 4505680 w 12210216"/>
              <a:gd name="connsiteY739" fmla="*/ 797498 h 1002962"/>
              <a:gd name="connsiteX740" fmla="*/ 4505680 w 12210216"/>
              <a:gd name="connsiteY740" fmla="*/ 699863 h 1002962"/>
              <a:gd name="connsiteX741" fmla="*/ 4508652 w 12210216"/>
              <a:gd name="connsiteY741" fmla="*/ 697538 h 1002962"/>
              <a:gd name="connsiteX742" fmla="*/ 4577008 w 12210216"/>
              <a:gd name="connsiteY742" fmla="*/ 697538 h 1002962"/>
              <a:gd name="connsiteX743" fmla="*/ 4577008 w 12210216"/>
              <a:gd name="connsiteY743" fmla="*/ 685915 h 1002962"/>
              <a:gd name="connsiteX744" fmla="*/ 4606729 w 12210216"/>
              <a:gd name="connsiteY744" fmla="*/ 685915 h 1002962"/>
              <a:gd name="connsiteX745" fmla="*/ 4606729 w 12210216"/>
              <a:gd name="connsiteY745" fmla="*/ 676616 h 1002962"/>
              <a:gd name="connsiteX746" fmla="*/ 4666169 w 12210216"/>
              <a:gd name="connsiteY746" fmla="*/ 676616 h 1002962"/>
              <a:gd name="connsiteX747" fmla="*/ 4666169 w 12210216"/>
              <a:gd name="connsiteY747" fmla="*/ 697538 h 1002962"/>
              <a:gd name="connsiteX748" fmla="*/ 4689946 w 12210216"/>
              <a:gd name="connsiteY748" fmla="*/ 706837 h 1002962"/>
              <a:gd name="connsiteX749" fmla="*/ 4689946 w 12210216"/>
              <a:gd name="connsiteY749" fmla="*/ 737057 h 1002962"/>
              <a:gd name="connsiteX750" fmla="*/ 4704806 w 12210216"/>
              <a:gd name="connsiteY750" fmla="*/ 741706 h 1002962"/>
              <a:gd name="connsiteX751" fmla="*/ 4704806 w 12210216"/>
              <a:gd name="connsiteY751" fmla="*/ 732408 h 1002962"/>
              <a:gd name="connsiteX752" fmla="*/ 4716694 w 12210216"/>
              <a:gd name="connsiteY752" fmla="*/ 732408 h 1002962"/>
              <a:gd name="connsiteX753" fmla="*/ 4716694 w 12210216"/>
              <a:gd name="connsiteY753" fmla="*/ 725434 h 1002962"/>
              <a:gd name="connsiteX754" fmla="*/ 4704806 w 12210216"/>
              <a:gd name="connsiteY754" fmla="*/ 725434 h 1002962"/>
              <a:gd name="connsiteX755" fmla="*/ 4704806 w 12210216"/>
              <a:gd name="connsiteY755" fmla="*/ 716135 h 1002962"/>
              <a:gd name="connsiteX756" fmla="*/ 4716694 w 12210216"/>
              <a:gd name="connsiteY756" fmla="*/ 716135 h 1002962"/>
              <a:gd name="connsiteX757" fmla="*/ 4716694 w 12210216"/>
              <a:gd name="connsiteY757" fmla="*/ 706837 h 1002962"/>
              <a:gd name="connsiteX758" fmla="*/ 4704806 w 12210216"/>
              <a:gd name="connsiteY758" fmla="*/ 706837 h 1002962"/>
              <a:gd name="connsiteX759" fmla="*/ 4704806 w 12210216"/>
              <a:gd name="connsiteY759" fmla="*/ 697538 h 1002962"/>
              <a:gd name="connsiteX760" fmla="*/ 4716694 w 12210216"/>
              <a:gd name="connsiteY760" fmla="*/ 697538 h 1002962"/>
              <a:gd name="connsiteX761" fmla="*/ 4716694 w 12210216"/>
              <a:gd name="connsiteY761" fmla="*/ 690564 h 1002962"/>
              <a:gd name="connsiteX762" fmla="*/ 4704806 w 12210216"/>
              <a:gd name="connsiteY762" fmla="*/ 690564 h 1002962"/>
              <a:gd name="connsiteX763" fmla="*/ 4704806 w 12210216"/>
              <a:gd name="connsiteY763" fmla="*/ 681266 h 1002962"/>
              <a:gd name="connsiteX764" fmla="*/ 4716694 w 12210216"/>
              <a:gd name="connsiteY764" fmla="*/ 681266 h 1002962"/>
              <a:gd name="connsiteX765" fmla="*/ 4716694 w 12210216"/>
              <a:gd name="connsiteY765" fmla="*/ 671967 h 1002962"/>
              <a:gd name="connsiteX766" fmla="*/ 4704806 w 12210216"/>
              <a:gd name="connsiteY766" fmla="*/ 671967 h 1002962"/>
              <a:gd name="connsiteX767" fmla="*/ 4704806 w 12210216"/>
              <a:gd name="connsiteY767" fmla="*/ 664993 h 1002962"/>
              <a:gd name="connsiteX768" fmla="*/ 4716694 w 12210216"/>
              <a:gd name="connsiteY768" fmla="*/ 664993 h 1002962"/>
              <a:gd name="connsiteX769" fmla="*/ 4716694 w 12210216"/>
              <a:gd name="connsiteY769" fmla="*/ 655694 h 1002962"/>
              <a:gd name="connsiteX770" fmla="*/ 4704806 w 12210216"/>
              <a:gd name="connsiteY770" fmla="*/ 655694 h 1002962"/>
              <a:gd name="connsiteX771" fmla="*/ 4704806 w 12210216"/>
              <a:gd name="connsiteY771" fmla="*/ 646396 h 1002962"/>
              <a:gd name="connsiteX772" fmla="*/ 4716694 w 12210216"/>
              <a:gd name="connsiteY772" fmla="*/ 646396 h 1002962"/>
              <a:gd name="connsiteX773" fmla="*/ 4716694 w 12210216"/>
              <a:gd name="connsiteY773" fmla="*/ 637097 h 1002962"/>
              <a:gd name="connsiteX774" fmla="*/ 4704806 w 12210216"/>
              <a:gd name="connsiteY774" fmla="*/ 637097 h 1002962"/>
              <a:gd name="connsiteX775" fmla="*/ 4704806 w 12210216"/>
              <a:gd name="connsiteY775" fmla="*/ 630123 h 1002962"/>
              <a:gd name="connsiteX776" fmla="*/ 4716694 w 12210216"/>
              <a:gd name="connsiteY776" fmla="*/ 630123 h 1002962"/>
              <a:gd name="connsiteX777" fmla="*/ 4716694 w 12210216"/>
              <a:gd name="connsiteY777" fmla="*/ 620825 h 1002962"/>
              <a:gd name="connsiteX778" fmla="*/ 4704806 w 12210216"/>
              <a:gd name="connsiteY778" fmla="*/ 620825 h 1002962"/>
              <a:gd name="connsiteX779" fmla="*/ 4704806 w 12210216"/>
              <a:gd name="connsiteY779" fmla="*/ 611526 h 1002962"/>
              <a:gd name="connsiteX780" fmla="*/ 4716694 w 12210216"/>
              <a:gd name="connsiteY780" fmla="*/ 611526 h 1002962"/>
              <a:gd name="connsiteX781" fmla="*/ 4716694 w 12210216"/>
              <a:gd name="connsiteY781" fmla="*/ 604552 h 1002962"/>
              <a:gd name="connsiteX782" fmla="*/ 4704806 w 12210216"/>
              <a:gd name="connsiteY782" fmla="*/ 604552 h 1002962"/>
              <a:gd name="connsiteX783" fmla="*/ 4704806 w 12210216"/>
              <a:gd name="connsiteY783" fmla="*/ 595254 h 1002962"/>
              <a:gd name="connsiteX784" fmla="*/ 4716694 w 12210216"/>
              <a:gd name="connsiteY784" fmla="*/ 595254 h 1002962"/>
              <a:gd name="connsiteX785" fmla="*/ 4716694 w 12210216"/>
              <a:gd name="connsiteY785" fmla="*/ 585955 h 1002962"/>
              <a:gd name="connsiteX786" fmla="*/ 4704806 w 12210216"/>
              <a:gd name="connsiteY786" fmla="*/ 585955 h 1002962"/>
              <a:gd name="connsiteX787" fmla="*/ 4704806 w 12210216"/>
              <a:gd name="connsiteY787" fmla="*/ 576656 h 1002962"/>
              <a:gd name="connsiteX788" fmla="*/ 4716694 w 12210216"/>
              <a:gd name="connsiteY788" fmla="*/ 576656 h 1002962"/>
              <a:gd name="connsiteX789" fmla="*/ 4716694 w 12210216"/>
              <a:gd name="connsiteY789" fmla="*/ 569682 h 1002962"/>
              <a:gd name="connsiteX790" fmla="*/ 4704806 w 12210216"/>
              <a:gd name="connsiteY790" fmla="*/ 569682 h 1002962"/>
              <a:gd name="connsiteX791" fmla="*/ 4704806 w 12210216"/>
              <a:gd name="connsiteY791" fmla="*/ 560384 h 1002962"/>
              <a:gd name="connsiteX792" fmla="*/ 4716694 w 12210216"/>
              <a:gd name="connsiteY792" fmla="*/ 560384 h 1002962"/>
              <a:gd name="connsiteX793" fmla="*/ 4716694 w 12210216"/>
              <a:gd name="connsiteY793" fmla="*/ 551085 h 1002962"/>
              <a:gd name="connsiteX794" fmla="*/ 4704806 w 12210216"/>
              <a:gd name="connsiteY794" fmla="*/ 551085 h 1002962"/>
              <a:gd name="connsiteX795" fmla="*/ 4704806 w 12210216"/>
              <a:gd name="connsiteY795" fmla="*/ 541787 h 1002962"/>
              <a:gd name="connsiteX796" fmla="*/ 4716694 w 12210216"/>
              <a:gd name="connsiteY796" fmla="*/ 541787 h 1002962"/>
              <a:gd name="connsiteX797" fmla="*/ 4716694 w 12210216"/>
              <a:gd name="connsiteY797" fmla="*/ 534813 h 1002962"/>
              <a:gd name="connsiteX798" fmla="*/ 4704806 w 12210216"/>
              <a:gd name="connsiteY798" fmla="*/ 534813 h 1002962"/>
              <a:gd name="connsiteX799" fmla="*/ 4704806 w 12210216"/>
              <a:gd name="connsiteY799" fmla="*/ 525514 h 1002962"/>
              <a:gd name="connsiteX800" fmla="*/ 4716694 w 12210216"/>
              <a:gd name="connsiteY800" fmla="*/ 525514 h 1002962"/>
              <a:gd name="connsiteX801" fmla="*/ 4704806 w 12210216"/>
              <a:gd name="connsiteY801" fmla="*/ 511566 h 1002962"/>
              <a:gd name="connsiteX802" fmla="*/ 4704806 w 12210216"/>
              <a:gd name="connsiteY802" fmla="*/ 474372 h 1002962"/>
              <a:gd name="connsiteX803" fmla="*/ 4903930 w 12210216"/>
              <a:gd name="connsiteY803" fmla="*/ 474372 h 1002962"/>
              <a:gd name="connsiteX804" fmla="*/ 4921763 w 12210216"/>
              <a:gd name="connsiteY804" fmla="*/ 495294 h 1002962"/>
              <a:gd name="connsiteX805" fmla="*/ 4921763 w 12210216"/>
              <a:gd name="connsiteY805" fmla="*/ 541787 h 1002962"/>
              <a:gd name="connsiteX806" fmla="*/ 4909874 w 12210216"/>
              <a:gd name="connsiteY806" fmla="*/ 541787 h 1002962"/>
              <a:gd name="connsiteX807" fmla="*/ 4909874 w 12210216"/>
              <a:gd name="connsiteY807" fmla="*/ 551085 h 1002962"/>
              <a:gd name="connsiteX808" fmla="*/ 4921763 w 12210216"/>
              <a:gd name="connsiteY808" fmla="*/ 551085 h 1002962"/>
              <a:gd name="connsiteX809" fmla="*/ 4921763 w 12210216"/>
              <a:gd name="connsiteY809" fmla="*/ 560384 h 1002962"/>
              <a:gd name="connsiteX810" fmla="*/ 4909874 w 12210216"/>
              <a:gd name="connsiteY810" fmla="*/ 560384 h 1002962"/>
              <a:gd name="connsiteX811" fmla="*/ 4909874 w 12210216"/>
              <a:gd name="connsiteY811" fmla="*/ 569682 h 1002962"/>
              <a:gd name="connsiteX812" fmla="*/ 4921763 w 12210216"/>
              <a:gd name="connsiteY812" fmla="*/ 569682 h 1002962"/>
              <a:gd name="connsiteX813" fmla="*/ 4921763 w 12210216"/>
              <a:gd name="connsiteY813" fmla="*/ 576656 h 1002962"/>
              <a:gd name="connsiteX814" fmla="*/ 4909874 w 12210216"/>
              <a:gd name="connsiteY814" fmla="*/ 576656 h 1002962"/>
              <a:gd name="connsiteX815" fmla="*/ 4909874 w 12210216"/>
              <a:gd name="connsiteY815" fmla="*/ 585955 h 1002962"/>
              <a:gd name="connsiteX816" fmla="*/ 4921763 w 12210216"/>
              <a:gd name="connsiteY816" fmla="*/ 585955 h 1002962"/>
              <a:gd name="connsiteX817" fmla="*/ 4921763 w 12210216"/>
              <a:gd name="connsiteY817" fmla="*/ 595254 h 1002962"/>
              <a:gd name="connsiteX818" fmla="*/ 4909874 w 12210216"/>
              <a:gd name="connsiteY818" fmla="*/ 595254 h 1002962"/>
              <a:gd name="connsiteX819" fmla="*/ 4909874 w 12210216"/>
              <a:gd name="connsiteY819" fmla="*/ 604552 h 1002962"/>
              <a:gd name="connsiteX820" fmla="*/ 4921763 w 12210216"/>
              <a:gd name="connsiteY820" fmla="*/ 604552 h 1002962"/>
              <a:gd name="connsiteX821" fmla="*/ 4921763 w 12210216"/>
              <a:gd name="connsiteY821" fmla="*/ 611526 h 1002962"/>
              <a:gd name="connsiteX822" fmla="*/ 4909874 w 12210216"/>
              <a:gd name="connsiteY822" fmla="*/ 611526 h 1002962"/>
              <a:gd name="connsiteX823" fmla="*/ 4909874 w 12210216"/>
              <a:gd name="connsiteY823" fmla="*/ 620825 h 1002962"/>
              <a:gd name="connsiteX824" fmla="*/ 4921763 w 12210216"/>
              <a:gd name="connsiteY824" fmla="*/ 620825 h 1002962"/>
              <a:gd name="connsiteX825" fmla="*/ 4921763 w 12210216"/>
              <a:gd name="connsiteY825" fmla="*/ 630123 h 1002962"/>
              <a:gd name="connsiteX826" fmla="*/ 4909874 w 12210216"/>
              <a:gd name="connsiteY826" fmla="*/ 630123 h 1002962"/>
              <a:gd name="connsiteX827" fmla="*/ 4909874 w 12210216"/>
              <a:gd name="connsiteY827" fmla="*/ 637097 h 1002962"/>
              <a:gd name="connsiteX828" fmla="*/ 4921763 w 12210216"/>
              <a:gd name="connsiteY828" fmla="*/ 637097 h 1002962"/>
              <a:gd name="connsiteX829" fmla="*/ 4921763 w 12210216"/>
              <a:gd name="connsiteY829" fmla="*/ 646396 h 1002962"/>
              <a:gd name="connsiteX830" fmla="*/ 4909874 w 12210216"/>
              <a:gd name="connsiteY830" fmla="*/ 646396 h 1002962"/>
              <a:gd name="connsiteX831" fmla="*/ 4909874 w 12210216"/>
              <a:gd name="connsiteY831" fmla="*/ 655694 h 1002962"/>
              <a:gd name="connsiteX832" fmla="*/ 4921763 w 12210216"/>
              <a:gd name="connsiteY832" fmla="*/ 655694 h 1002962"/>
              <a:gd name="connsiteX833" fmla="*/ 4921763 w 12210216"/>
              <a:gd name="connsiteY833" fmla="*/ 664993 h 1002962"/>
              <a:gd name="connsiteX834" fmla="*/ 4909874 w 12210216"/>
              <a:gd name="connsiteY834" fmla="*/ 664993 h 1002962"/>
              <a:gd name="connsiteX835" fmla="*/ 4909874 w 12210216"/>
              <a:gd name="connsiteY835" fmla="*/ 671967 h 1002962"/>
              <a:gd name="connsiteX836" fmla="*/ 4921763 w 12210216"/>
              <a:gd name="connsiteY836" fmla="*/ 671967 h 1002962"/>
              <a:gd name="connsiteX837" fmla="*/ 4921763 w 12210216"/>
              <a:gd name="connsiteY837" fmla="*/ 681266 h 1002962"/>
              <a:gd name="connsiteX838" fmla="*/ 4909874 w 12210216"/>
              <a:gd name="connsiteY838" fmla="*/ 681266 h 1002962"/>
              <a:gd name="connsiteX839" fmla="*/ 4909874 w 12210216"/>
              <a:gd name="connsiteY839" fmla="*/ 690564 h 1002962"/>
              <a:gd name="connsiteX840" fmla="*/ 4921763 w 12210216"/>
              <a:gd name="connsiteY840" fmla="*/ 690564 h 1002962"/>
              <a:gd name="connsiteX841" fmla="*/ 4921763 w 12210216"/>
              <a:gd name="connsiteY841" fmla="*/ 697538 h 1002962"/>
              <a:gd name="connsiteX842" fmla="*/ 4909874 w 12210216"/>
              <a:gd name="connsiteY842" fmla="*/ 697538 h 1002962"/>
              <a:gd name="connsiteX843" fmla="*/ 4909874 w 12210216"/>
              <a:gd name="connsiteY843" fmla="*/ 706837 h 1002962"/>
              <a:gd name="connsiteX844" fmla="*/ 4921763 w 12210216"/>
              <a:gd name="connsiteY844" fmla="*/ 706837 h 1002962"/>
              <a:gd name="connsiteX845" fmla="*/ 4921763 w 12210216"/>
              <a:gd name="connsiteY845" fmla="*/ 716135 h 1002962"/>
              <a:gd name="connsiteX846" fmla="*/ 4909874 w 12210216"/>
              <a:gd name="connsiteY846" fmla="*/ 716135 h 1002962"/>
              <a:gd name="connsiteX847" fmla="*/ 4909874 w 12210216"/>
              <a:gd name="connsiteY847" fmla="*/ 725434 h 1002962"/>
              <a:gd name="connsiteX848" fmla="*/ 4921763 w 12210216"/>
              <a:gd name="connsiteY848" fmla="*/ 725434 h 1002962"/>
              <a:gd name="connsiteX849" fmla="*/ 4921763 w 12210216"/>
              <a:gd name="connsiteY849" fmla="*/ 732408 h 1002962"/>
              <a:gd name="connsiteX850" fmla="*/ 4909874 w 12210216"/>
              <a:gd name="connsiteY850" fmla="*/ 732408 h 1002962"/>
              <a:gd name="connsiteX851" fmla="*/ 4909874 w 12210216"/>
              <a:gd name="connsiteY851" fmla="*/ 741706 h 1002962"/>
              <a:gd name="connsiteX852" fmla="*/ 4942567 w 12210216"/>
              <a:gd name="connsiteY852" fmla="*/ 762628 h 1002962"/>
              <a:gd name="connsiteX853" fmla="*/ 4942567 w 12210216"/>
              <a:gd name="connsiteY853" fmla="*/ 767278 h 1002962"/>
              <a:gd name="connsiteX854" fmla="*/ 4930679 w 12210216"/>
              <a:gd name="connsiteY854" fmla="*/ 767278 h 1002962"/>
              <a:gd name="connsiteX855" fmla="*/ 4930679 w 12210216"/>
              <a:gd name="connsiteY855" fmla="*/ 792849 h 1002962"/>
              <a:gd name="connsiteX856" fmla="*/ 4942567 w 12210216"/>
              <a:gd name="connsiteY856" fmla="*/ 792849 h 1002962"/>
              <a:gd name="connsiteX857" fmla="*/ 4942567 w 12210216"/>
              <a:gd name="connsiteY857" fmla="*/ 781225 h 1002962"/>
              <a:gd name="connsiteX858" fmla="*/ 4954455 w 12210216"/>
              <a:gd name="connsiteY858" fmla="*/ 776576 h 1002962"/>
              <a:gd name="connsiteX859" fmla="*/ 4975259 w 12210216"/>
              <a:gd name="connsiteY859" fmla="*/ 776576 h 1002962"/>
              <a:gd name="connsiteX860" fmla="*/ 4975259 w 12210216"/>
              <a:gd name="connsiteY860" fmla="*/ 785875 h 1002962"/>
              <a:gd name="connsiteX861" fmla="*/ 4993091 w 12210216"/>
              <a:gd name="connsiteY861" fmla="*/ 785875 h 1002962"/>
              <a:gd name="connsiteX862" fmla="*/ 4993091 w 12210216"/>
              <a:gd name="connsiteY862" fmla="*/ 790524 h 1002962"/>
              <a:gd name="connsiteX863" fmla="*/ 5004979 w 12210216"/>
              <a:gd name="connsiteY863" fmla="*/ 790524 h 1002962"/>
              <a:gd name="connsiteX864" fmla="*/ 5018771 w 12210216"/>
              <a:gd name="connsiteY864" fmla="*/ 804254 h 1002962"/>
              <a:gd name="connsiteX865" fmla="*/ 5028884 w 12210216"/>
              <a:gd name="connsiteY865" fmla="*/ 814322 h 1002962"/>
              <a:gd name="connsiteX866" fmla="*/ 5070363 w 12210216"/>
              <a:gd name="connsiteY866" fmla="*/ 814322 h 1002962"/>
              <a:gd name="connsiteX867" fmla="*/ 5070363 w 12210216"/>
              <a:gd name="connsiteY867" fmla="*/ 802147 h 1002962"/>
              <a:gd name="connsiteX868" fmla="*/ 5120887 w 12210216"/>
              <a:gd name="connsiteY868" fmla="*/ 802147 h 1002962"/>
              <a:gd name="connsiteX869" fmla="*/ 5120887 w 12210216"/>
              <a:gd name="connsiteY869" fmla="*/ 727759 h 1002962"/>
              <a:gd name="connsiteX870" fmla="*/ 5168440 w 12210216"/>
              <a:gd name="connsiteY870" fmla="*/ 727759 h 1002962"/>
              <a:gd name="connsiteX871" fmla="*/ 5168440 w 12210216"/>
              <a:gd name="connsiteY871" fmla="*/ 720785 h 1002962"/>
              <a:gd name="connsiteX872" fmla="*/ 5198160 w 12210216"/>
              <a:gd name="connsiteY872" fmla="*/ 720785 h 1002962"/>
              <a:gd name="connsiteX873" fmla="*/ 5198160 w 12210216"/>
              <a:gd name="connsiteY873" fmla="*/ 681266 h 1002962"/>
              <a:gd name="connsiteX874" fmla="*/ 5192216 w 12210216"/>
              <a:gd name="connsiteY874" fmla="*/ 681266 h 1002962"/>
              <a:gd name="connsiteX875" fmla="*/ 5192216 w 12210216"/>
              <a:gd name="connsiteY875" fmla="*/ 667318 h 1002962"/>
              <a:gd name="connsiteX876" fmla="*/ 5198160 w 12210216"/>
              <a:gd name="connsiteY876" fmla="*/ 669642 h 1002962"/>
              <a:gd name="connsiteX877" fmla="*/ 5204104 w 12210216"/>
              <a:gd name="connsiteY877" fmla="*/ 646396 h 1002962"/>
              <a:gd name="connsiteX878" fmla="*/ 5210048 w 12210216"/>
              <a:gd name="connsiteY878" fmla="*/ 669642 h 1002962"/>
              <a:gd name="connsiteX879" fmla="*/ 5213020 w 12210216"/>
              <a:gd name="connsiteY879" fmla="*/ 667318 h 1002962"/>
              <a:gd name="connsiteX880" fmla="*/ 5215992 w 12210216"/>
              <a:gd name="connsiteY880" fmla="*/ 660344 h 1002962"/>
              <a:gd name="connsiteX881" fmla="*/ 5221936 w 12210216"/>
              <a:gd name="connsiteY881" fmla="*/ 651045 h 1002962"/>
              <a:gd name="connsiteX882" fmla="*/ 5227880 w 12210216"/>
              <a:gd name="connsiteY882" fmla="*/ 641747 h 1002962"/>
              <a:gd name="connsiteX883" fmla="*/ 5242740 w 12210216"/>
              <a:gd name="connsiteY883" fmla="*/ 634773 h 1002962"/>
              <a:gd name="connsiteX884" fmla="*/ 5260572 w 12210216"/>
              <a:gd name="connsiteY884" fmla="*/ 625474 h 1002962"/>
              <a:gd name="connsiteX885" fmla="*/ 5269488 w 12210216"/>
              <a:gd name="connsiteY885" fmla="*/ 616175 h 1002962"/>
              <a:gd name="connsiteX886" fmla="*/ 5275432 w 12210216"/>
              <a:gd name="connsiteY886" fmla="*/ 599903 h 1002962"/>
              <a:gd name="connsiteX887" fmla="*/ 5281376 w 12210216"/>
              <a:gd name="connsiteY887" fmla="*/ 616175 h 1002962"/>
              <a:gd name="connsiteX888" fmla="*/ 5287320 w 12210216"/>
              <a:gd name="connsiteY888" fmla="*/ 623149 h 1002962"/>
              <a:gd name="connsiteX889" fmla="*/ 5302180 w 12210216"/>
              <a:gd name="connsiteY889" fmla="*/ 632448 h 1002962"/>
              <a:gd name="connsiteX890" fmla="*/ 5314069 w 12210216"/>
              <a:gd name="connsiteY890" fmla="*/ 641747 h 1002962"/>
              <a:gd name="connsiteX891" fmla="*/ 5325957 w 12210216"/>
              <a:gd name="connsiteY891" fmla="*/ 651045 h 1002962"/>
              <a:gd name="connsiteX892" fmla="*/ 5328929 w 12210216"/>
              <a:gd name="connsiteY892" fmla="*/ 660344 h 1002962"/>
              <a:gd name="connsiteX893" fmla="*/ 5331901 w 12210216"/>
              <a:gd name="connsiteY893" fmla="*/ 669642 h 1002962"/>
              <a:gd name="connsiteX894" fmla="*/ 5337845 w 12210216"/>
              <a:gd name="connsiteY894" fmla="*/ 669642 h 1002962"/>
              <a:gd name="connsiteX895" fmla="*/ 5340817 w 12210216"/>
              <a:gd name="connsiteY895" fmla="*/ 646396 h 1002962"/>
              <a:gd name="connsiteX896" fmla="*/ 5346761 w 12210216"/>
              <a:gd name="connsiteY896" fmla="*/ 669642 h 1002962"/>
              <a:gd name="connsiteX897" fmla="*/ 5352705 w 12210216"/>
              <a:gd name="connsiteY897" fmla="*/ 669642 h 1002962"/>
              <a:gd name="connsiteX898" fmla="*/ 5352705 w 12210216"/>
              <a:gd name="connsiteY898" fmla="*/ 683590 h 1002962"/>
              <a:gd name="connsiteX899" fmla="*/ 5346761 w 12210216"/>
              <a:gd name="connsiteY899" fmla="*/ 683590 h 1002962"/>
              <a:gd name="connsiteX900" fmla="*/ 5346761 w 12210216"/>
              <a:gd name="connsiteY900" fmla="*/ 716135 h 1002962"/>
              <a:gd name="connsiteX901" fmla="*/ 5358649 w 12210216"/>
              <a:gd name="connsiteY901" fmla="*/ 716135 h 1002962"/>
              <a:gd name="connsiteX902" fmla="*/ 5358649 w 12210216"/>
              <a:gd name="connsiteY902" fmla="*/ 720785 h 1002962"/>
              <a:gd name="connsiteX903" fmla="*/ 5367565 w 12210216"/>
              <a:gd name="connsiteY903" fmla="*/ 720785 h 1002962"/>
              <a:gd name="connsiteX904" fmla="*/ 5367565 w 12210216"/>
              <a:gd name="connsiteY904" fmla="*/ 711486 h 1002962"/>
              <a:gd name="connsiteX905" fmla="*/ 5391342 w 12210216"/>
              <a:gd name="connsiteY905" fmla="*/ 711486 h 1002962"/>
              <a:gd name="connsiteX906" fmla="*/ 5391342 w 12210216"/>
              <a:gd name="connsiteY906" fmla="*/ 695213 h 1002962"/>
              <a:gd name="connsiteX907" fmla="*/ 5441865 w 12210216"/>
              <a:gd name="connsiteY907" fmla="*/ 695213 h 1002962"/>
              <a:gd name="connsiteX908" fmla="*/ 5441865 w 12210216"/>
              <a:gd name="connsiteY908" fmla="*/ 706837 h 1002962"/>
              <a:gd name="connsiteX909" fmla="*/ 5468614 w 12210216"/>
              <a:gd name="connsiteY909" fmla="*/ 706837 h 1002962"/>
              <a:gd name="connsiteX910" fmla="*/ 5468614 w 12210216"/>
              <a:gd name="connsiteY910" fmla="*/ 725434 h 1002962"/>
              <a:gd name="connsiteX911" fmla="*/ 5462670 w 12210216"/>
              <a:gd name="connsiteY911" fmla="*/ 725434 h 1002962"/>
              <a:gd name="connsiteX912" fmla="*/ 5462670 w 12210216"/>
              <a:gd name="connsiteY912" fmla="*/ 732408 h 1002962"/>
              <a:gd name="connsiteX913" fmla="*/ 5468614 w 12210216"/>
              <a:gd name="connsiteY913" fmla="*/ 732408 h 1002962"/>
              <a:gd name="connsiteX914" fmla="*/ 5468614 w 12210216"/>
              <a:gd name="connsiteY914" fmla="*/ 746356 h 1002962"/>
              <a:gd name="connsiteX915" fmla="*/ 5462670 w 12210216"/>
              <a:gd name="connsiteY915" fmla="*/ 751005 h 1002962"/>
              <a:gd name="connsiteX916" fmla="*/ 5462670 w 12210216"/>
              <a:gd name="connsiteY916" fmla="*/ 806797 h 1002962"/>
              <a:gd name="connsiteX917" fmla="*/ 5483473 w 12210216"/>
              <a:gd name="connsiteY917" fmla="*/ 806797 h 1002962"/>
              <a:gd name="connsiteX918" fmla="*/ 5483473 w 12210216"/>
              <a:gd name="connsiteY918" fmla="*/ 811446 h 1002962"/>
              <a:gd name="connsiteX919" fmla="*/ 5501306 w 12210216"/>
              <a:gd name="connsiteY919" fmla="*/ 811446 h 1002962"/>
              <a:gd name="connsiteX920" fmla="*/ 5501306 w 12210216"/>
              <a:gd name="connsiteY920" fmla="*/ 813480 h 1002962"/>
              <a:gd name="connsiteX921" fmla="*/ 5501306 w 12210216"/>
              <a:gd name="connsiteY921" fmla="*/ 814322 h 1002962"/>
              <a:gd name="connsiteX922" fmla="*/ 5519138 w 12210216"/>
              <a:gd name="connsiteY922" fmla="*/ 814322 h 1002962"/>
              <a:gd name="connsiteX923" fmla="*/ 5519138 w 12210216"/>
              <a:gd name="connsiteY923" fmla="*/ 811446 h 1002962"/>
              <a:gd name="connsiteX924" fmla="*/ 5539942 w 12210216"/>
              <a:gd name="connsiteY924" fmla="*/ 802147 h 1002962"/>
              <a:gd name="connsiteX925" fmla="*/ 5539942 w 12210216"/>
              <a:gd name="connsiteY925" fmla="*/ 781225 h 1002962"/>
              <a:gd name="connsiteX926" fmla="*/ 5533998 w 12210216"/>
              <a:gd name="connsiteY926" fmla="*/ 781225 h 1002962"/>
              <a:gd name="connsiteX927" fmla="*/ 5533998 w 12210216"/>
              <a:gd name="connsiteY927" fmla="*/ 757979 h 1002962"/>
              <a:gd name="connsiteX928" fmla="*/ 5545886 w 12210216"/>
              <a:gd name="connsiteY928" fmla="*/ 757979 h 1002962"/>
              <a:gd name="connsiteX929" fmla="*/ 5545886 w 12210216"/>
              <a:gd name="connsiteY929" fmla="*/ 755654 h 1002962"/>
              <a:gd name="connsiteX930" fmla="*/ 5572634 w 12210216"/>
              <a:gd name="connsiteY930" fmla="*/ 755654 h 1002962"/>
              <a:gd name="connsiteX931" fmla="*/ 5572634 w 12210216"/>
              <a:gd name="connsiteY931" fmla="*/ 746356 h 1002962"/>
              <a:gd name="connsiteX932" fmla="*/ 5590466 w 12210216"/>
              <a:gd name="connsiteY932" fmla="*/ 746356 h 1002962"/>
              <a:gd name="connsiteX933" fmla="*/ 5590466 w 12210216"/>
              <a:gd name="connsiteY933" fmla="*/ 630123 h 1002962"/>
              <a:gd name="connsiteX934" fmla="*/ 5602354 w 12210216"/>
              <a:gd name="connsiteY934" fmla="*/ 630123 h 1002962"/>
              <a:gd name="connsiteX935" fmla="*/ 5602354 w 12210216"/>
              <a:gd name="connsiteY935" fmla="*/ 611526 h 1002962"/>
              <a:gd name="connsiteX936" fmla="*/ 5605326 w 12210216"/>
              <a:gd name="connsiteY936" fmla="*/ 611526 h 1002962"/>
              <a:gd name="connsiteX937" fmla="*/ 5605326 w 12210216"/>
              <a:gd name="connsiteY937" fmla="*/ 565033 h 1002962"/>
              <a:gd name="connsiteX938" fmla="*/ 5617215 w 12210216"/>
              <a:gd name="connsiteY938" fmla="*/ 565033 h 1002962"/>
              <a:gd name="connsiteX939" fmla="*/ 5617215 w 12210216"/>
              <a:gd name="connsiteY939" fmla="*/ 574332 h 1002962"/>
              <a:gd name="connsiteX940" fmla="*/ 5623159 w 12210216"/>
              <a:gd name="connsiteY940" fmla="*/ 574332 h 1002962"/>
              <a:gd name="connsiteX941" fmla="*/ 5623159 w 12210216"/>
              <a:gd name="connsiteY941" fmla="*/ 555735 h 1002962"/>
              <a:gd name="connsiteX942" fmla="*/ 5638018 w 12210216"/>
              <a:gd name="connsiteY942" fmla="*/ 551085 h 1002962"/>
              <a:gd name="connsiteX943" fmla="*/ 5649906 w 12210216"/>
              <a:gd name="connsiteY943" fmla="*/ 555735 h 1002962"/>
              <a:gd name="connsiteX944" fmla="*/ 5667738 w 12210216"/>
              <a:gd name="connsiteY944" fmla="*/ 555735 h 1002962"/>
              <a:gd name="connsiteX945" fmla="*/ 5667738 w 12210216"/>
              <a:gd name="connsiteY945" fmla="*/ 525514 h 1002962"/>
              <a:gd name="connsiteX946" fmla="*/ 5679627 w 12210216"/>
              <a:gd name="connsiteY946" fmla="*/ 525514 h 1002962"/>
              <a:gd name="connsiteX947" fmla="*/ 5679627 w 12210216"/>
              <a:gd name="connsiteY947" fmla="*/ 530163 h 1002962"/>
              <a:gd name="connsiteX948" fmla="*/ 5694487 w 12210216"/>
              <a:gd name="connsiteY948" fmla="*/ 530163 h 1002962"/>
              <a:gd name="connsiteX949" fmla="*/ 5694487 w 12210216"/>
              <a:gd name="connsiteY949" fmla="*/ 525514 h 1002962"/>
              <a:gd name="connsiteX950" fmla="*/ 5706375 w 12210216"/>
              <a:gd name="connsiteY950" fmla="*/ 525514 h 1002962"/>
              <a:gd name="connsiteX951" fmla="*/ 5706375 w 12210216"/>
              <a:gd name="connsiteY951" fmla="*/ 560384 h 1002962"/>
              <a:gd name="connsiteX952" fmla="*/ 5721235 w 12210216"/>
              <a:gd name="connsiteY952" fmla="*/ 569682 h 1002962"/>
              <a:gd name="connsiteX953" fmla="*/ 5721235 w 12210216"/>
              <a:gd name="connsiteY953" fmla="*/ 574332 h 1002962"/>
              <a:gd name="connsiteX954" fmla="*/ 5718263 w 12210216"/>
              <a:gd name="connsiteY954" fmla="*/ 574332 h 1002962"/>
              <a:gd name="connsiteX955" fmla="*/ 5718263 w 12210216"/>
              <a:gd name="connsiteY955" fmla="*/ 576656 h 1002962"/>
              <a:gd name="connsiteX956" fmla="*/ 5750955 w 12210216"/>
              <a:gd name="connsiteY956" fmla="*/ 576656 h 1002962"/>
              <a:gd name="connsiteX957" fmla="*/ 5750955 w 12210216"/>
              <a:gd name="connsiteY957" fmla="*/ 565033 h 1002962"/>
              <a:gd name="connsiteX958" fmla="*/ 5789591 w 12210216"/>
              <a:gd name="connsiteY958" fmla="*/ 555735 h 1002962"/>
              <a:gd name="connsiteX959" fmla="*/ 5789591 w 12210216"/>
              <a:gd name="connsiteY959" fmla="*/ 546436 h 1002962"/>
              <a:gd name="connsiteX960" fmla="*/ 5798507 w 12210216"/>
              <a:gd name="connsiteY960" fmla="*/ 546436 h 1002962"/>
              <a:gd name="connsiteX961" fmla="*/ 5798507 w 12210216"/>
              <a:gd name="connsiteY961" fmla="*/ 539462 h 1002962"/>
              <a:gd name="connsiteX962" fmla="*/ 5822283 w 12210216"/>
              <a:gd name="connsiteY962" fmla="*/ 539462 h 1002962"/>
              <a:gd name="connsiteX963" fmla="*/ 5822283 w 12210216"/>
              <a:gd name="connsiteY963" fmla="*/ 546436 h 1002962"/>
              <a:gd name="connsiteX964" fmla="*/ 5840116 w 12210216"/>
              <a:gd name="connsiteY964" fmla="*/ 546436 h 1002962"/>
              <a:gd name="connsiteX965" fmla="*/ 5840116 w 12210216"/>
              <a:gd name="connsiteY965" fmla="*/ 560384 h 1002962"/>
              <a:gd name="connsiteX966" fmla="*/ 5872808 w 12210216"/>
              <a:gd name="connsiteY966" fmla="*/ 560384 h 1002962"/>
              <a:gd name="connsiteX967" fmla="*/ 5872808 w 12210216"/>
              <a:gd name="connsiteY967" fmla="*/ 551085 h 1002962"/>
              <a:gd name="connsiteX968" fmla="*/ 5887668 w 12210216"/>
              <a:gd name="connsiteY968" fmla="*/ 551085 h 1002962"/>
              <a:gd name="connsiteX969" fmla="*/ 5887668 w 12210216"/>
              <a:gd name="connsiteY969" fmla="*/ 541787 h 1002962"/>
              <a:gd name="connsiteX970" fmla="*/ 5905500 w 12210216"/>
              <a:gd name="connsiteY970" fmla="*/ 541787 h 1002962"/>
              <a:gd name="connsiteX971" fmla="*/ 5905500 w 12210216"/>
              <a:gd name="connsiteY971" fmla="*/ 551085 h 1002962"/>
              <a:gd name="connsiteX972" fmla="*/ 5911444 w 12210216"/>
              <a:gd name="connsiteY972" fmla="*/ 551085 h 1002962"/>
              <a:gd name="connsiteX973" fmla="*/ 5911444 w 12210216"/>
              <a:gd name="connsiteY973" fmla="*/ 495294 h 1002962"/>
              <a:gd name="connsiteX974" fmla="*/ 6045185 w 12210216"/>
              <a:gd name="connsiteY974" fmla="*/ 495294 h 1002962"/>
              <a:gd name="connsiteX975" fmla="*/ 6045185 w 12210216"/>
              <a:gd name="connsiteY975" fmla="*/ 569682 h 1002962"/>
              <a:gd name="connsiteX976" fmla="*/ 6068961 w 12210216"/>
              <a:gd name="connsiteY976" fmla="*/ 569682 h 1002962"/>
              <a:gd name="connsiteX977" fmla="*/ 6068961 w 12210216"/>
              <a:gd name="connsiteY977" fmla="*/ 485995 h 1002962"/>
              <a:gd name="connsiteX978" fmla="*/ 6098681 w 12210216"/>
              <a:gd name="connsiteY978" fmla="*/ 474372 h 1002962"/>
              <a:gd name="connsiteX979" fmla="*/ 6137317 w 12210216"/>
              <a:gd name="connsiteY979" fmla="*/ 474372 h 1002962"/>
              <a:gd name="connsiteX980" fmla="*/ 6158121 w 12210216"/>
              <a:gd name="connsiteY980" fmla="*/ 460424 h 1002962"/>
              <a:gd name="connsiteX981" fmla="*/ 6208645 w 12210216"/>
              <a:gd name="connsiteY981" fmla="*/ 460424 h 1002962"/>
              <a:gd name="connsiteX982" fmla="*/ 6208645 w 12210216"/>
              <a:gd name="connsiteY982" fmla="*/ 474372 h 1002962"/>
              <a:gd name="connsiteX983" fmla="*/ 6259170 w 12210216"/>
              <a:gd name="connsiteY983" fmla="*/ 474372 h 1002962"/>
              <a:gd name="connsiteX984" fmla="*/ 6259170 w 12210216"/>
              <a:gd name="connsiteY984" fmla="*/ 565033 h 1002962"/>
              <a:gd name="connsiteX985" fmla="*/ 6274030 w 12210216"/>
              <a:gd name="connsiteY985" fmla="*/ 565033 h 1002962"/>
              <a:gd name="connsiteX986" fmla="*/ 6274030 w 12210216"/>
              <a:gd name="connsiteY986" fmla="*/ 697538 h 1002962"/>
              <a:gd name="connsiteX987" fmla="*/ 6297806 w 12210216"/>
              <a:gd name="connsiteY987" fmla="*/ 697538 h 1002962"/>
              <a:gd name="connsiteX988" fmla="*/ 6297806 w 12210216"/>
              <a:gd name="connsiteY988" fmla="*/ 611526 h 1002962"/>
              <a:gd name="connsiteX989" fmla="*/ 6306722 w 12210216"/>
              <a:gd name="connsiteY989" fmla="*/ 606877 h 1002962"/>
              <a:gd name="connsiteX990" fmla="*/ 6312666 w 12210216"/>
              <a:gd name="connsiteY990" fmla="*/ 606877 h 1002962"/>
              <a:gd name="connsiteX991" fmla="*/ 6312666 w 12210216"/>
              <a:gd name="connsiteY991" fmla="*/ 616175 h 1002962"/>
              <a:gd name="connsiteX992" fmla="*/ 6336442 w 12210216"/>
              <a:gd name="connsiteY992" fmla="*/ 606877 h 1002962"/>
              <a:gd name="connsiteX993" fmla="*/ 6357246 w 12210216"/>
              <a:gd name="connsiteY993" fmla="*/ 606877 h 1002962"/>
              <a:gd name="connsiteX994" fmla="*/ 6357246 w 12210216"/>
              <a:gd name="connsiteY994" fmla="*/ 764953 h 1002962"/>
              <a:gd name="connsiteX995" fmla="*/ 6398854 w 12210216"/>
              <a:gd name="connsiteY995" fmla="*/ 769602 h 1002962"/>
              <a:gd name="connsiteX996" fmla="*/ 6398854 w 12210216"/>
              <a:gd name="connsiteY996" fmla="*/ 762628 h 1002962"/>
              <a:gd name="connsiteX997" fmla="*/ 6443435 w 12210216"/>
              <a:gd name="connsiteY997" fmla="*/ 762628 h 1002962"/>
              <a:gd name="connsiteX998" fmla="*/ 6443435 w 12210216"/>
              <a:gd name="connsiteY998" fmla="*/ 732408 h 1002962"/>
              <a:gd name="connsiteX999" fmla="*/ 6455323 w 12210216"/>
              <a:gd name="connsiteY999" fmla="*/ 732408 h 1002962"/>
              <a:gd name="connsiteX1000" fmla="*/ 6455323 w 12210216"/>
              <a:gd name="connsiteY1000" fmla="*/ 692889 h 1002962"/>
              <a:gd name="connsiteX1001" fmla="*/ 6464239 w 12210216"/>
              <a:gd name="connsiteY1001" fmla="*/ 692889 h 1002962"/>
              <a:gd name="connsiteX1002" fmla="*/ 6464239 w 12210216"/>
              <a:gd name="connsiteY1002" fmla="*/ 653370 h 1002962"/>
              <a:gd name="connsiteX1003" fmla="*/ 6485043 w 12210216"/>
              <a:gd name="connsiteY1003" fmla="*/ 653370 h 1002962"/>
              <a:gd name="connsiteX1004" fmla="*/ 6485043 w 12210216"/>
              <a:gd name="connsiteY1004" fmla="*/ 655694 h 1002962"/>
              <a:gd name="connsiteX1005" fmla="*/ 6550427 w 12210216"/>
              <a:gd name="connsiteY1005" fmla="*/ 632448 h 1002962"/>
              <a:gd name="connsiteX1006" fmla="*/ 6553399 w 12210216"/>
              <a:gd name="connsiteY1006" fmla="*/ 611526 h 1002962"/>
              <a:gd name="connsiteX1007" fmla="*/ 6559343 w 12210216"/>
              <a:gd name="connsiteY1007" fmla="*/ 632448 h 1002962"/>
              <a:gd name="connsiteX1008" fmla="*/ 6627700 w 12210216"/>
              <a:gd name="connsiteY1008" fmla="*/ 660344 h 1002962"/>
              <a:gd name="connsiteX1009" fmla="*/ 6627700 w 12210216"/>
              <a:gd name="connsiteY1009" fmla="*/ 655694 h 1002962"/>
              <a:gd name="connsiteX1010" fmla="*/ 6645532 w 12210216"/>
              <a:gd name="connsiteY1010" fmla="*/ 655694 h 1002962"/>
              <a:gd name="connsiteX1011" fmla="*/ 6645532 w 12210216"/>
              <a:gd name="connsiteY1011" fmla="*/ 692889 h 1002962"/>
              <a:gd name="connsiteX1012" fmla="*/ 6654448 w 12210216"/>
              <a:gd name="connsiteY1012" fmla="*/ 692889 h 1002962"/>
              <a:gd name="connsiteX1013" fmla="*/ 6654448 w 12210216"/>
              <a:gd name="connsiteY1013" fmla="*/ 737057 h 1002962"/>
              <a:gd name="connsiteX1014" fmla="*/ 6663364 w 12210216"/>
              <a:gd name="connsiteY1014" fmla="*/ 737057 h 1002962"/>
              <a:gd name="connsiteX1015" fmla="*/ 6663364 w 12210216"/>
              <a:gd name="connsiteY1015" fmla="*/ 757979 h 1002962"/>
              <a:gd name="connsiteX1016" fmla="*/ 6681196 w 12210216"/>
              <a:gd name="connsiteY1016" fmla="*/ 757979 h 1002962"/>
              <a:gd name="connsiteX1017" fmla="*/ 6681196 w 12210216"/>
              <a:gd name="connsiteY1017" fmla="*/ 790524 h 1002962"/>
              <a:gd name="connsiteX1018" fmla="*/ 6794133 w 12210216"/>
              <a:gd name="connsiteY1018" fmla="*/ 783550 h 1002962"/>
              <a:gd name="connsiteX1019" fmla="*/ 6794133 w 12210216"/>
              <a:gd name="connsiteY1019" fmla="*/ 751005 h 1002962"/>
              <a:gd name="connsiteX1020" fmla="*/ 6853573 w 12210216"/>
              <a:gd name="connsiteY1020" fmla="*/ 751005 h 1002962"/>
              <a:gd name="connsiteX1021" fmla="*/ 6853573 w 12210216"/>
              <a:gd name="connsiteY1021" fmla="*/ 732408 h 1002962"/>
              <a:gd name="connsiteX1022" fmla="*/ 6978398 w 12210216"/>
              <a:gd name="connsiteY1022" fmla="*/ 732408 h 1002962"/>
              <a:gd name="connsiteX1023" fmla="*/ 6978398 w 12210216"/>
              <a:gd name="connsiteY1023" fmla="*/ 744031 h 1002962"/>
              <a:gd name="connsiteX1024" fmla="*/ 7058642 w 12210216"/>
              <a:gd name="connsiteY1024" fmla="*/ 744031 h 1002962"/>
              <a:gd name="connsiteX1025" fmla="*/ 7058642 w 12210216"/>
              <a:gd name="connsiteY1025" fmla="*/ 751005 h 1002962"/>
              <a:gd name="connsiteX1026" fmla="*/ 7082418 w 12210216"/>
              <a:gd name="connsiteY1026" fmla="*/ 751005 h 1002962"/>
              <a:gd name="connsiteX1027" fmla="*/ 7082418 w 12210216"/>
              <a:gd name="connsiteY1027" fmla="*/ 757979 h 1002962"/>
              <a:gd name="connsiteX1028" fmla="*/ 7103222 w 12210216"/>
              <a:gd name="connsiteY1028" fmla="*/ 757979 h 1002962"/>
              <a:gd name="connsiteX1029" fmla="*/ 7103222 w 12210216"/>
              <a:gd name="connsiteY1029" fmla="*/ 653370 h 1002962"/>
              <a:gd name="connsiteX1030" fmla="*/ 7165635 w 12210216"/>
              <a:gd name="connsiteY1030" fmla="*/ 639422 h 1002962"/>
              <a:gd name="connsiteX1031" fmla="*/ 7281543 w 12210216"/>
              <a:gd name="connsiteY1031" fmla="*/ 639422 h 1002962"/>
              <a:gd name="connsiteX1032" fmla="*/ 7281543 w 12210216"/>
              <a:gd name="connsiteY1032" fmla="*/ 472047 h 1002962"/>
              <a:gd name="connsiteX1033" fmla="*/ 7314235 w 12210216"/>
              <a:gd name="connsiteY1033" fmla="*/ 460424 h 1002962"/>
              <a:gd name="connsiteX1034" fmla="*/ 7456892 w 12210216"/>
              <a:gd name="connsiteY1034" fmla="*/ 441827 h 1002962"/>
              <a:gd name="connsiteX1035" fmla="*/ 7507417 w 12210216"/>
              <a:gd name="connsiteY1035" fmla="*/ 453450 h 1002962"/>
              <a:gd name="connsiteX1036" fmla="*/ 7516333 w 12210216"/>
              <a:gd name="connsiteY1036" fmla="*/ 460424 h 1002962"/>
              <a:gd name="connsiteX1037" fmla="*/ 7516333 w 12210216"/>
              <a:gd name="connsiteY1037" fmla="*/ 771927 h 1002962"/>
              <a:gd name="connsiteX1038" fmla="*/ 7537137 w 12210216"/>
              <a:gd name="connsiteY1038" fmla="*/ 771927 h 1002962"/>
              <a:gd name="connsiteX1039" fmla="*/ 7537137 w 12210216"/>
              <a:gd name="connsiteY1039" fmla="*/ 646396 h 1002962"/>
              <a:gd name="connsiteX1040" fmla="*/ 7554969 w 12210216"/>
              <a:gd name="connsiteY1040" fmla="*/ 646396 h 1002962"/>
              <a:gd name="connsiteX1041" fmla="*/ 7554969 w 12210216"/>
              <a:gd name="connsiteY1041" fmla="*/ 634773 h 1002962"/>
              <a:gd name="connsiteX1042" fmla="*/ 7572801 w 12210216"/>
              <a:gd name="connsiteY1042" fmla="*/ 627799 h 1002962"/>
              <a:gd name="connsiteX1043" fmla="*/ 7587661 w 12210216"/>
              <a:gd name="connsiteY1043" fmla="*/ 627799 h 1002962"/>
              <a:gd name="connsiteX1044" fmla="*/ 7587661 w 12210216"/>
              <a:gd name="connsiteY1044" fmla="*/ 616175 h 1002962"/>
              <a:gd name="connsiteX1045" fmla="*/ 7599549 w 12210216"/>
              <a:gd name="connsiteY1045" fmla="*/ 609201 h 1002962"/>
              <a:gd name="connsiteX1046" fmla="*/ 7629269 w 12210216"/>
              <a:gd name="connsiteY1046" fmla="*/ 609201 h 1002962"/>
              <a:gd name="connsiteX1047" fmla="*/ 7629269 w 12210216"/>
              <a:gd name="connsiteY1047" fmla="*/ 646396 h 1002962"/>
              <a:gd name="connsiteX1048" fmla="*/ 7691682 w 12210216"/>
              <a:gd name="connsiteY1048" fmla="*/ 646396 h 1002962"/>
              <a:gd name="connsiteX1049" fmla="*/ 7691682 w 12210216"/>
              <a:gd name="connsiteY1049" fmla="*/ 776576 h 1002962"/>
              <a:gd name="connsiteX1050" fmla="*/ 7715458 w 12210216"/>
              <a:gd name="connsiteY1050" fmla="*/ 776576 h 1002962"/>
              <a:gd name="connsiteX1051" fmla="*/ 7739234 w 12210216"/>
              <a:gd name="connsiteY1051" fmla="*/ 769602 h 1002962"/>
              <a:gd name="connsiteX1052" fmla="*/ 7739234 w 12210216"/>
              <a:gd name="connsiteY1052" fmla="*/ 760304 h 1002962"/>
              <a:gd name="connsiteX1053" fmla="*/ 7730318 w 12210216"/>
              <a:gd name="connsiteY1053" fmla="*/ 757979 h 1002962"/>
              <a:gd name="connsiteX1054" fmla="*/ 7730318 w 12210216"/>
              <a:gd name="connsiteY1054" fmla="*/ 751005 h 1002962"/>
              <a:gd name="connsiteX1055" fmla="*/ 7739234 w 12210216"/>
              <a:gd name="connsiteY1055" fmla="*/ 746356 h 1002962"/>
              <a:gd name="connsiteX1056" fmla="*/ 7739234 w 12210216"/>
              <a:gd name="connsiteY1056" fmla="*/ 695213 h 1002962"/>
              <a:gd name="connsiteX1057" fmla="*/ 7730318 w 12210216"/>
              <a:gd name="connsiteY1057" fmla="*/ 692889 h 1002962"/>
              <a:gd name="connsiteX1058" fmla="*/ 7730318 w 12210216"/>
              <a:gd name="connsiteY1058" fmla="*/ 685915 h 1002962"/>
              <a:gd name="connsiteX1059" fmla="*/ 7739234 w 12210216"/>
              <a:gd name="connsiteY1059" fmla="*/ 681266 h 1002962"/>
              <a:gd name="connsiteX1060" fmla="*/ 7739234 w 12210216"/>
              <a:gd name="connsiteY1060" fmla="*/ 676616 h 1002962"/>
              <a:gd name="connsiteX1061" fmla="*/ 7745178 w 12210216"/>
              <a:gd name="connsiteY1061" fmla="*/ 676616 h 1002962"/>
              <a:gd name="connsiteX1062" fmla="*/ 7745178 w 12210216"/>
              <a:gd name="connsiteY1062" fmla="*/ 667318 h 1002962"/>
              <a:gd name="connsiteX1063" fmla="*/ 7739234 w 12210216"/>
              <a:gd name="connsiteY1063" fmla="*/ 667318 h 1002962"/>
              <a:gd name="connsiteX1064" fmla="*/ 7739234 w 12210216"/>
              <a:gd name="connsiteY1064" fmla="*/ 660344 h 1002962"/>
              <a:gd name="connsiteX1065" fmla="*/ 7748150 w 12210216"/>
              <a:gd name="connsiteY1065" fmla="*/ 655694 h 1002962"/>
              <a:gd name="connsiteX1066" fmla="*/ 7795702 w 12210216"/>
              <a:gd name="connsiteY1066" fmla="*/ 590604 h 1002962"/>
              <a:gd name="connsiteX1067" fmla="*/ 7789758 w 12210216"/>
              <a:gd name="connsiteY1067" fmla="*/ 588280 h 1002962"/>
              <a:gd name="connsiteX1068" fmla="*/ 7789758 w 12210216"/>
              <a:gd name="connsiteY1068" fmla="*/ 581306 h 1002962"/>
              <a:gd name="connsiteX1069" fmla="*/ 7798674 w 12210216"/>
              <a:gd name="connsiteY1069" fmla="*/ 578981 h 1002962"/>
              <a:gd name="connsiteX1070" fmla="*/ 7798674 w 12210216"/>
              <a:gd name="connsiteY1070" fmla="*/ 569682 h 1002962"/>
              <a:gd name="connsiteX1071" fmla="*/ 7804618 w 12210216"/>
              <a:gd name="connsiteY1071" fmla="*/ 569682 h 1002962"/>
              <a:gd name="connsiteX1072" fmla="*/ 7804618 w 12210216"/>
              <a:gd name="connsiteY1072" fmla="*/ 548761 h 1002962"/>
              <a:gd name="connsiteX1073" fmla="*/ 7798674 w 12210216"/>
              <a:gd name="connsiteY1073" fmla="*/ 548761 h 1002962"/>
              <a:gd name="connsiteX1074" fmla="*/ 7798674 w 12210216"/>
              <a:gd name="connsiteY1074" fmla="*/ 544111 h 1002962"/>
              <a:gd name="connsiteX1075" fmla="*/ 7804618 w 12210216"/>
              <a:gd name="connsiteY1075" fmla="*/ 541787 h 1002962"/>
              <a:gd name="connsiteX1076" fmla="*/ 7819478 w 12210216"/>
              <a:gd name="connsiteY1076" fmla="*/ 525514 h 1002962"/>
              <a:gd name="connsiteX1077" fmla="*/ 7819478 w 12210216"/>
              <a:gd name="connsiteY1077" fmla="*/ 523189 h 1002962"/>
              <a:gd name="connsiteX1078" fmla="*/ 7822450 w 12210216"/>
              <a:gd name="connsiteY1078" fmla="*/ 523189 h 1002962"/>
              <a:gd name="connsiteX1079" fmla="*/ 7822450 w 12210216"/>
              <a:gd name="connsiteY1079" fmla="*/ 516216 h 1002962"/>
              <a:gd name="connsiteX1080" fmla="*/ 7822450 w 12210216"/>
              <a:gd name="connsiteY1080" fmla="*/ 490644 h 1002962"/>
              <a:gd name="connsiteX1081" fmla="*/ 7825422 w 12210216"/>
              <a:gd name="connsiteY1081" fmla="*/ 483670 h 1002962"/>
              <a:gd name="connsiteX1082" fmla="*/ 7828394 w 12210216"/>
              <a:gd name="connsiteY1082" fmla="*/ 490644 h 1002962"/>
              <a:gd name="connsiteX1083" fmla="*/ 7831366 w 12210216"/>
              <a:gd name="connsiteY1083" fmla="*/ 516216 h 1002962"/>
              <a:gd name="connsiteX1084" fmla="*/ 7831366 w 12210216"/>
              <a:gd name="connsiteY1084" fmla="*/ 523189 h 1002962"/>
              <a:gd name="connsiteX1085" fmla="*/ 7834338 w 12210216"/>
              <a:gd name="connsiteY1085" fmla="*/ 523189 h 1002962"/>
              <a:gd name="connsiteX1086" fmla="*/ 7834338 w 12210216"/>
              <a:gd name="connsiteY1086" fmla="*/ 525514 h 1002962"/>
              <a:gd name="connsiteX1087" fmla="*/ 7846226 w 12210216"/>
              <a:gd name="connsiteY1087" fmla="*/ 541787 h 1002962"/>
              <a:gd name="connsiteX1088" fmla="*/ 7852170 w 12210216"/>
              <a:gd name="connsiteY1088" fmla="*/ 544111 h 1002962"/>
              <a:gd name="connsiteX1089" fmla="*/ 7852170 w 12210216"/>
              <a:gd name="connsiteY1089" fmla="*/ 548761 h 1002962"/>
              <a:gd name="connsiteX1090" fmla="*/ 7849198 w 12210216"/>
              <a:gd name="connsiteY1090" fmla="*/ 548761 h 1002962"/>
              <a:gd name="connsiteX1091" fmla="*/ 7849198 w 12210216"/>
              <a:gd name="connsiteY1091" fmla="*/ 569682 h 1002962"/>
              <a:gd name="connsiteX1092" fmla="*/ 7855142 w 12210216"/>
              <a:gd name="connsiteY1092" fmla="*/ 569682 h 1002962"/>
              <a:gd name="connsiteX1093" fmla="*/ 7855142 w 12210216"/>
              <a:gd name="connsiteY1093" fmla="*/ 578981 h 1002962"/>
              <a:gd name="connsiteX1094" fmla="*/ 7861087 w 12210216"/>
              <a:gd name="connsiteY1094" fmla="*/ 581306 h 1002962"/>
              <a:gd name="connsiteX1095" fmla="*/ 7861087 w 12210216"/>
              <a:gd name="connsiteY1095" fmla="*/ 588280 h 1002962"/>
              <a:gd name="connsiteX1096" fmla="*/ 7855142 w 12210216"/>
              <a:gd name="connsiteY1096" fmla="*/ 590604 h 1002962"/>
              <a:gd name="connsiteX1097" fmla="*/ 7902695 w 12210216"/>
              <a:gd name="connsiteY1097" fmla="*/ 655694 h 1002962"/>
              <a:gd name="connsiteX1098" fmla="*/ 7911611 w 12210216"/>
              <a:gd name="connsiteY1098" fmla="*/ 660344 h 1002962"/>
              <a:gd name="connsiteX1099" fmla="*/ 7911611 w 12210216"/>
              <a:gd name="connsiteY1099" fmla="*/ 667318 h 1002962"/>
              <a:gd name="connsiteX1100" fmla="*/ 7905667 w 12210216"/>
              <a:gd name="connsiteY1100" fmla="*/ 667318 h 1002962"/>
              <a:gd name="connsiteX1101" fmla="*/ 7905667 w 12210216"/>
              <a:gd name="connsiteY1101" fmla="*/ 676616 h 1002962"/>
              <a:gd name="connsiteX1102" fmla="*/ 7911611 w 12210216"/>
              <a:gd name="connsiteY1102" fmla="*/ 676616 h 1002962"/>
              <a:gd name="connsiteX1103" fmla="*/ 7911611 w 12210216"/>
              <a:gd name="connsiteY1103" fmla="*/ 681266 h 1002962"/>
              <a:gd name="connsiteX1104" fmla="*/ 7920527 w 12210216"/>
              <a:gd name="connsiteY1104" fmla="*/ 685915 h 1002962"/>
              <a:gd name="connsiteX1105" fmla="*/ 7920527 w 12210216"/>
              <a:gd name="connsiteY1105" fmla="*/ 692889 h 1002962"/>
              <a:gd name="connsiteX1106" fmla="*/ 7911611 w 12210216"/>
              <a:gd name="connsiteY1106" fmla="*/ 695213 h 1002962"/>
              <a:gd name="connsiteX1107" fmla="*/ 7911611 w 12210216"/>
              <a:gd name="connsiteY1107" fmla="*/ 746356 h 1002962"/>
              <a:gd name="connsiteX1108" fmla="*/ 7920527 w 12210216"/>
              <a:gd name="connsiteY1108" fmla="*/ 751005 h 1002962"/>
              <a:gd name="connsiteX1109" fmla="*/ 7920527 w 12210216"/>
              <a:gd name="connsiteY1109" fmla="*/ 757979 h 1002962"/>
              <a:gd name="connsiteX1110" fmla="*/ 7911611 w 12210216"/>
              <a:gd name="connsiteY1110" fmla="*/ 760304 h 1002962"/>
              <a:gd name="connsiteX1111" fmla="*/ 7911611 w 12210216"/>
              <a:gd name="connsiteY1111" fmla="*/ 767278 h 1002962"/>
              <a:gd name="connsiteX1112" fmla="*/ 7923499 w 12210216"/>
              <a:gd name="connsiteY1112" fmla="*/ 767278 h 1002962"/>
              <a:gd name="connsiteX1113" fmla="*/ 7923499 w 12210216"/>
              <a:gd name="connsiteY1113" fmla="*/ 776576 h 1002962"/>
              <a:gd name="connsiteX1114" fmla="*/ 7944303 w 12210216"/>
              <a:gd name="connsiteY1114" fmla="*/ 776576 h 1002962"/>
              <a:gd name="connsiteX1115" fmla="*/ 7944303 w 12210216"/>
              <a:gd name="connsiteY1115" fmla="*/ 620825 h 1002962"/>
              <a:gd name="connsiteX1116" fmla="*/ 8021575 w 12210216"/>
              <a:gd name="connsiteY1116" fmla="*/ 609201 h 1002962"/>
              <a:gd name="connsiteX1117" fmla="*/ 8063184 w 12210216"/>
              <a:gd name="connsiteY1117" fmla="*/ 609201 h 1002962"/>
              <a:gd name="connsiteX1118" fmla="*/ 8063184 w 12210216"/>
              <a:gd name="connsiteY1118" fmla="*/ 516216 h 1002962"/>
              <a:gd name="connsiteX1119" fmla="*/ 8179092 w 12210216"/>
              <a:gd name="connsiteY1119" fmla="*/ 516216 h 1002962"/>
              <a:gd name="connsiteX1120" fmla="*/ 8179092 w 12210216"/>
              <a:gd name="connsiteY1120" fmla="*/ 755654 h 1002962"/>
              <a:gd name="connsiteX1121" fmla="*/ 8220701 w 12210216"/>
              <a:gd name="connsiteY1121" fmla="*/ 755654 h 1002962"/>
              <a:gd name="connsiteX1122" fmla="*/ 8220701 w 12210216"/>
              <a:gd name="connsiteY1122" fmla="*/ 634773 h 1002962"/>
              <a:gd name="connsiteX1123" fmla="*/ 8318777 w 12210216"/>
              <a:gd name="connsiteY1123" fmla="*/ 634773 h 1002962"/>
              <a:gd name="connsiteX1124" fmla="*/ 8336609 w 12210216"/>
              <a:gd name="connsiteY1124" fmla="*/ 655694 h 1002962"/>
              <a:gd name="connsiteX1125" fmla="*/ 8336609 w 12210216"/>
              <a:gd name="connsiteY1125" fmla="*/ 730582 h 1002962"/>
              <a:gd name="connsiteX1126" fmla="*/ 8338212 w 12210216"/>
              <a:gd name="connsiteY1126" fmla="*/ 730681 h 1002962"/>
              <a:gd name="connsiteX1127" fmla="*/ 8338212 w 12210216"/>
              <a:gd name="connsiteY1127" fmla="*/ 607459 h 1002962"/>
              <a:gd name="connsiteX1128" fmla="*/ 8359830 w 12210216"/>
              <a:gd name="connsiteY1128" fmla="*/ 607459 h 1002962"/>
              <a:gd name="connsiteX1129" fmla="*/ 8359830 w 12210216"/>
              <a:gd name="connsiteY1129" fmla="*/ 471267 h 1002962"/>
              <a:gd name="connsiteX1130" fmla="*/ 8378746 w 12210216"/>
              <a:gd name="connsiteY1130" fmla="*/ 471267 h 1002962"/>
              <a:gd name="connsiteX1131" fmla="*/ 8378746 w 12210216"/>
              <a:gd name="connsiteY1131" fmla="*/ 356693 h 1002962"/>
              <a:gd name="connsiteX1132" fmla="*/ 8384150 w 12210216"/>
              <a:gd name="connsiteY1132" fmla="*/ 354531 h 1002962"/>
              <a:gd name="connsiteX1133" fmla="*/ 8384150 w 12210216"/>
              <a:gd name="connsiteY1133" fmla="*/ 328590 h 1002962"/>
              <a:gd name="connsiteX1134" fmla="*/ 8405768 w 12210216"/>
              <a:gd name="connsiteY1134" fmla="*/ 328590 h 1002962"/>
              <a:gd name="connsiteX1135" fmla="*/ 8454409 w 12210216"/>
              <a:gd name="connsiteY1135" fmla="*/ 246442 h 1002962"/>
              <a:gd name="connsiteX1136" fmla="*/ 8459813 w 12210216"/>
              <a:gd name="connsiteY1136" fmla="*/ 0 h 100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Lst>
            <a:rect l="l" t="t" r="r" b="b"/>
            <a:pathLst>
              <a:path w="12210216" h="1002962">
                <a:moveTo>
                  <a:pt x="8459813" y="0"/>
                </a:moveTo>
                <a:cubicBezTo>
                  <a:pt x="8459813" y="0"/>
                  <a:pt x="8459813" y="0"/>
                  <a:pt x="8462516" y="246442"/>
                </a:cubicBezTo>
                <a:cubicBezTo>
                  <a:pt x="8462516" y="246442"/>
                  <a:pt x="8462516" y="246442"/>
                  <a:pt x="8513858" y="326428"/>
                </a:cubicBezTo>
                <a:cubicBezTo>
                  <a:pt x="8513858" y="326428"/>
                  <a:pt x="8513858" y="326428"/>
                  <a:pt x="8535476" y="326428"/>
                </a:cubicBezTo>
                <a:cubicBezTo>
                  <a:pt x="8535476" y="326428"/>
                  <a:pt x="8535476" y="326428"/>
                  <a:pt x="8535476" y="350208"/>
                </a:cubicBezTo>
                <a:cubicBezTo>
                  <a:pt x="8535476" y="350208"/>
                  <a:pt x="8535476" y="350208"/>
                  <a:pt x="8540881" y="356693"/>
                </a:cubicBezTo>
                <a:cubicBezTo>
                  <a:pt x="8540881" y="356693"/>
                  <a:pt x="8540881" y="356693"/>
                  <a:pt x="8540881" y="471267"/>
                </a:cubicBezTo>
                <a:cubicBezTo>
                  <a:pt x="8540881" y="471267"/>
                  <a:pt x="8540881" y="471267"/>
                  <a:pt x="8565201" y="471267"/>
                </a:cubicBezTo>
                <a:cubicBezTo>
                  <a:pt x="8565201" y="471267"/>
                  <a:pt x="8565201" y="471267"/>
                  <a:pt x="8565201" y="611783"/>
                </a:cubicBezTo>
                <a:cubicBezTo>
                  <a:pt x="8565201" y="611783"/>
                  <a:pt x="8565201" y="611783"/>
                  <a:pt x="8581415" y="609621"/>
                </a:cubicBezTo>
                <a:cubicBezTo>
                  <a:pt x="8581415" y="609621"/>
                  <a:pt x="8581415" y="609621"/>
                  <a:pt x="8578712" y="698254"/>
                </a:cubicBezTo>
                <a:cubicBezTo>
                  <a:pt x="8578712" y="698254"/>
                  <a:pt x="8578712" y="698254"/>
                  <a:pt x="8594926" y="700416"/>
                </a:cubicBezTo>
                <a:cubicBezTo>
                  <a:pt x="8594926" y="700416"/>
                  <a:pt x="8594926" y="700416"/>
                  <a:pt x="8597628" y="706901"/>
                </a:cubicBezTo>
                <a:cubicBezTo>
                  <a:pt x="8597628" y="706901"/>
                  <a:pt x="8597628" y="706901"/>
                  <a:pt x="8605735" y="687445"/>
                </a:cubicBezTo>
                <a:cubicBezTo>
                  <a:pt x="8605735" y="687445"/>
                  <a:pt x="8605735" y="687445"/>
                  <a:pt x="8624651" y="687445"/>
                </a:cubicBezTo>
                <a:cubicBezTo>
                  <a:pt x="8624651" y="687445"/>
                  <a:pt x="8624651" y="687445"/>
                  <a:pt x="8624651" y="719872"/>
                </a:cubicBezTo>
                <a:cubicBezTo>
                  <a:pt x="8624651" y="719872"/>
                  <a:pt x="8624651" y="719872"/>
                  <a:pt x="8635460" y="724195"/>
                </a:cubicBezTo>
                <a:cubicBezTo>
                  <a:pt x="8635460" y="724195"/>
                  <a:pt x="8635460" y="724195"/>
                  <a:pt x="8635460" y="735004"/>
                </a:cubicBezTo>
                <a:cubicBezTo>
                  <a:pt x="8635460" y="735004"/>
                  <a:pt x="8635460" y="735004"/>
                  <a:pt x="8694910" y="735004"/>
                </a:cubicBezTo>
                <a:cubicBezTo>
                  <a:pt x="8694910" y="735004"/>
                  <a:pt x="8694910" y="735004"/>
                  <a:pt x="8694910" y="743651"/>
                </a:cubicBezTo>
                <a:cubicBezTo>
                  <a:pt x="8694910" y="743651"/>
                  <a:pt x="8694910" y="743651"/>
                  <a:pt x="8716528" y="743651"/>
                </a:cubicBezTo>
                <a:cubicBezTo>
                  <a:pt x="8716528" y="743651"/>
                  <a:pt x="8716528" y="743651"/>
                  <a:pt x="8716528" y="713387"/>
                </a:cubicBezTo>
                <a:cubicBezTo>
                  <a:pt x="8716528" y="713387"/>
                  <a:pt x="8716528" y="713387"/>
                  <a:pt x="8775977" y="713387"/>
                </a:cubicBezTo>
                <a:cubicBezTo>
                  <a:pt x="8775977" y="713387"/>
                  <a:pt x="8775977" y="713387"/>
                  <a:pt x="8775977" y="702578"/>
                </a:cubicBezTo>
                <a:cubicBezTo>
                  <a:pt x="8775977" y="702578"/>
                  <a:pt x="8775977" y="702578"/>
                  <a:pt x="8786786" y="702578"/>
                </a:cubicBezTo>
                <a:cubicBezTo>
                  <a:pt x="8786786" y="702578"/>
                  <a:pt x="8786786" y="702578"/>
                  <a:pt x="8786786" y="687445"/>
                </a:cubicBezTo>
                <a:cubicBezTo>
                  <a:pt x="8786786" y="687445"/>
                  <a:pt x="8786786" y="687445"/>
                  <a:pt x="8794893" y="687445"/>
                </a:cubicBezTo>
                <a:cubicBezTo>
                  <a:pt x="8794893" y="687445"/>
                  <a:pt x="8794893" y="687445"/>
                  <a:pt x="8794893" y="678798"/>
                </a:cubicBezTo>
                <a:cubicBezTo>
                  <a:pt x="8794893" y="678798"/>
                  <a:pt x="8794893" y="678798"/>
                  <a:pt x="8816511" y="678798"/>
                </a:cubicBezTo>
                <a:cubicBezTo>
                  <a:pt x="8816511" y="678798"/>
                  <a:pt x="8816511" y="678798"/>
                  <a:pt x="8816511" y="687445"/>
                </a:cubicBezTo>
                <a:cubicBezTo>
                  <a:pt x="8816511" y="687445"/>
                  <a:pt x="8816511" y="687445"/>
                  <a:pt x="8846236" y="687445"/>
                </a:cubicBezTo>
                <a:cubicBezTo>
                  <a:pt x="8846236" y="687445"/>
                  <a:pt x="8846236" y="687445"/>
                  <a:pt x="8846236" y="672313"/>
                </a:cubicBezTo>
                <a:cubicBezTo>
                  <a:pt x="8846236" y="672313"/>
                  <a:pt x="8846236" y="672313"/>
                  <a:pt x="8865152" y="672313"/>
                </a:cubicBezTo>
                <a:cubicBezTo>
                  <a:pt x="8865152" y="672313"/>
                  <a:pt x="8865152" y="672313"/>
                  <a:pt x="8865152" y="696092"/>
                </a:cubicBezTo>
                <a:cubicBezTo>
                  <a:pt x="8865152" y="696092"/>
                  <a:pt x="8865152" y="696092"/>
                  <a:pt x="8875960" y="696092"/>
                </a:cubicBezTo>
                <a:cubicBezTo>
                  <a:pt x="8875960" y="696092"/>
                  <a:pt x="8875960" y="696092"/>
                  <a:pt x="8875960" y="687445"/>
                </a:cubicBezTo>
                <a:cubicBezTo>
                  <a:pt x="8875960" y="687445"/>
                  <a:pt x="8875960" y="687445"/>
                  <a:pt x="8894876" y="687445"/>
                </a:cubicBezTo>
                <a:cubicBezTo>
                  <a:pt x="8894876" y="687445"/>
                  <a:pt x="8894876" y="687445"/>
                  <a:pt x="8894876" y="713387"/>
                </a:cubicBezTo>
                <a:cubicBezTo>
                  <a:pt x="8894876" y="713387"/>
                  <a:pt x="8894876" y="713387"/>
                  <a:pt x="8916494" y="713387"/>
                </a:cubicBezTo>
                <a:cubicBezTo>
                  <a:pt x="8916494" y="713387"/>
                  <a:pt x="8916494" y="713387"/>
                  <a:pt x="8916494" y="726357"/>
                </a:cubicBezTo>
                <a:cubicBezTo>
                  <a:pt x="8916494" y="726357"/>
                  <a:pt x="8916494" y="726357"/>
                  <a:pt x="8924601" y="726357"/>
                </a:cubicBezTo>
                <a:cubicBezTo>
                  <a:pt x="8924601" y="726357"/>
                  <a:pt x="8924601" y="726357"/>
                  <a:pt x="8924601" y="719872"/>
                </a:cubicBezTo>
                <a:cubicBezTo>
                  <a:pt x="8924601" y="719872"/>
                  <a:pt x="8924601" y="719872"/>
                  <a:pt x="8965135" y="719872"/>
                </a:cubicBezTo>
                <a:cubicBezTo>
                  <a:pt x="8965135" y="719872"/>
                  <a:pt x="8965135" y="719872"/>
                  <a:pt x="8965135" y="743651"/>
                </a:cubicBezTo>
                <a:cubicBezTo>
                  <a:pt x="8965135" y="743651"/>
                  <a:pt x="8965135" y="743651"/>
                  <a:pt x="8975944" y="743651"/>
                </a:cubicBezTo>
                <a:cubicBezTo>
                  <a:pt x="8975944" y="743651"/>
                  <a:pt x="8975944" y="743651"/>
                  <a:pt x="8975944" y="752299"/>
                </a:cubicBezTo>
                <a:cubicBezTo>
                  <a:pt x="8975944" y="752299"/>
                  <a:pt x="8975944" y="752299"/>
                  <a:pt x="8984051" y="752299"/>
                </a:cubicBezTo>
                <a:cubicBezTo>
                  <a:pt x="8984051" y="752299"/>
                  <a:pt x="8984051" y="752299"/>
                  <a:pt x="8984051" y="735004"/>
                </a:cubicBezTo>
                <a:cubicBezTo>
                  <a:pt x="8984051" y="735004"/>
                  <a:pt x="8984051" y="735004"/>
                  <a:pt x="8994860" y="735004"/>
                </a:cubicBezTo>
                <a:cubicBezTo>
                  <a:pt x="8994860" y="735004"/>
                  <a:pt x="8994860" y="735004"/>
                  <a:pt x="8994860" y="743651"/>
                </a:cubicBezTo>
                <a:cubicBezTo>
                  <a:pt x="8994860" y="743651"/>
                  <a:pt x="8994860" y="743651"/>
                  <a:pt x="8997562" y="743651"/>
                </a:cubicBezTo>
                <a:cubicBezTo>
                  <a:pt x="8997562" y="743651"/>
                  <a:pt x="8997562" y="743651"/>
                  <a:pt x="8997562" y="741490"/>
                </a:cubicBezTo>
                <a:cubicBezTo>
                  <a:pt x="8997562" y="741490"/>
                  <a:pt x="8997562" y="741490"/>
                  <a:pt x="9002966" y="741490"/>
                </a:cubicBezTo>
                <a:cubicBezTo>
                  <a:pt x="9002966" y="741490"/>
                  <a:pt x="9002966" y="741490"/>
                  <a:pt x="9002966" y="735004"/>
                </a:cubicBezTo>
                <a:cubicBezTo>
                  <a:pt x="9002966" y="735004"/>
                  <a:pt x="9002966" y="735004"/>
                  <a:pt x="9054310" y="735004"/>
                </a:cubicBezTo>
                <a:cubicBezTo>
                  <a:pt x="9054310" y="735004"/>
                  <a:pt x="9054310" y="735004"/>
                  <a:pt x="9054310" y="758784"/>
                </a:cubicBezTo>
                <a:cubicBezTo>
                  <a:pt x="9054310" y="758784"/>
                  <a:pt x="9054310" y="758784"/>
                  <a:pt x="9075928" y="758784"/>
                </a:cubicBezTo>
                <a:cubicBezTo>
                  <a:pt x="9075928" y="758784"/>
                  <a:pt x="9075928" y="758784"/>
                  <a:pt x="9075928" y="767431"/>
                </a:cubicBezTo>
                <a:cubicBezTo>
                  <a:pt x="9075928" y="767431"/>
                  <a:pt x="9075928" y="767431"/>
                  <a:pt x="9094843" y="767431"/>
                </a:cubicBezTo>
                <a:cubicBezTo>
                  <a:pt x="9094843" y="767431"/>
                  <a:pt x="9094843" y="767431"/>
                  <a:pt x="9094843" y="743651"/>
                </a:cubicBezTo>
                <a:cubicBezTo>
                  <a:pt x="9094843" y="743651"/>
                  <a:pt x="9094843" y="743651"/>
                  <a:pt x="9105652" y="743651"/>
                </a:cubicBezTo>
                <a:cubicBezTo>
                  <a:pt x="9105652" y="743651"/>
                  <a:pt x="9105652" y="743651"/>
                  <a:pt x="9105652" y="711225"/>
                </a:cubicBezTo>
                <a:cubicBezTo>
                  <a:pt x="9105652" y="711225"/>
                  <a:pt x="9105652" y="711225"/>
                  <a:pt x="9116461" y="711225"/>
                </a:cubicBezTo>
                <a:cubicBezTo>
                  <a:pt x="9116461" y="711225"/>
                  <a:pt x="9116461" y="711225"/>
                  <a:pt x="9116461" y="696092"/>
                </a:cubicBezTo>
                <a:cubicBezTo>
                  <a:pt x="9116461" y="696092"/>
                  <a:pt x="9116461" y="696092"/>
                  <a:pt x="9113759" y="696092"/>
                </a:cubicBezTo>
                <a:cubicBezTo>
                  <a:pt x="9113759" y="696092"/>
                  <a:pt x="9113759" y="696092"/>
                  <a:pt x="9121866" y="683122"/>
                </a:cubicBezTo>
                <a:cubicBezTo>
                  <a:pt x="9121866" y="683122"/>
                  <a:pt x="9121866" y="683122"/>
                  <a:pt x="9132675" y="711225"/>
                </a:cubicBezTo>
                <a:cubicBezTo>
                  <a:pt x="9132675" y="711225"/>
                  <a:pt x="9132675" y="711225"/>
                  <a:pt x="9140782" y="711225"/>
                </a:cubicBezTo>
                <a:cubicBezTo>
                  <a:pt x="9140782" y="711225"/>
                  <a:pt x="9140782" y="711225"/>
                  <a:pt x="9140782" y="605298"/>
                </a:cubicBezTo>
                <a:cubicBezTo>
                  <a:pt x="9140782" y="605298"/>
                  <a:pt x="9140782" y="605298"/>
                  <a:pt x="9156995" y="605298"/>
                </a:cubicBezTo>
                <a:cubicBezTo>
                  <a:pt x="9156995" y="605298"/>
                  <a:pt x="9156995" y="605298"/>
                  <a:pt x="9156995" y="557739"/>
                </a:cubicBezTo>
                <a:cubicBezTo>
                  <a:pt x="9156995" y="557739"/>
                  <a:pt x="9156995" y="557739"/>
                  <a:pt x="9192124" y="557739"/>
                </a:cubicBezTo>
                <a:cubicBezTo>
                  <a:pt x="9192124" y="557739"/>
                  <a:pt x="9192124" y="557739"/>
                  <a:pt x="9192124" y="536121"/>
                </a:cubicBezTo>
                <a:cubicBezTo>
                  <a:pt x="9192124" y="536121"/>
                  <a:pt x="9192124" y="536121"/>
                  <a:pt x="9238063" y="536121"/>
                </a:cubicBezTo>
                <a:cubicBezTo>
                  <a:pt x="9238063" y="536121"/>
                  <a:pt x="9238063" y="536121"/>
                  <a:pt x="9238063" y="555577"/>
                </a:cubicBezTo>
                <a:cubicBezTo>
                  <a:pt x="9238063" y="555577"/>
                  <a:pt x="9238063" y="555577"/>
                  <a:pt x="9262383" y="555577"/>
                </a:cubicBezTo>
                <a:cubicBezTo>
                  <a:pt x="9262383" y="555577"/>
                  <a:pt x="9262383" y="555577"/>
                  <a:pt x="9262383" y="603136"/>
                </a:cubicBezTo>
                <a:cubicBezTo>
                  <a:pt x="9262383" y="603136"/>
                  <a:pt x="9262383" y="603136"/>
                  <a:pt x="9273192" y="603136"/>
                </a:cubicBezTo>
                <a:cubicBezTo>
                  <a:pt x="9273192" y="603136"/>
                  <a:pt x="9273192" y="603136"/>
                  <a:pt x="9273192" y="607459"/>
                </a:cubicBezTo>
                <a:cubicBezTo>
                  <a:pt x="9273192" y="607459"/>
                  <a:pt x="9273192" y="607459"/>
                  <a:pt x="9292108" y="607459"/>
                </a:cubicBezTo>
                <a:cubicBezTo>
                  <a:pt x="9292108" y="607459"/>
                  <a:pt x="9292108" y="607459"/>
                  <a:pt x="9292108" y="646371"/>
                </a:cubicBezTo>
                <a:cubicBezTo>
                  <a:pt x="9292108" y="646371"/>
                  <a:pt x="9292108" y="646371"/>
                  <a:pt x="9302917" y="646371"/>
                </a:cubicBezTo>
                <a:cubicBezTo>
                  <a:pt x="9302917" y="646371"/>
                  <a:pt x="9302917" y="646371"/>
                  <a:pt x="9302917" y="659342"/>
                </a:cubicBezTo>
                <a:cubicBezTo>
                  <a:pt x="9302917" y="659342"/>
                  <a:pt x="9302917" y="659342"/>
                  <a:pt x="9324535" y="659342"/>
                </a:cubicBezTo>
                <a:cubicBezTo>
                  <a:pt x="9324535" y="659342"/>
                  <a:pt x="9324535" y="659342"/>
                  <a:pt x="9324535" y="663666"/>
                </a:cubicBezTo>
                <a:cubicBezTo>
                  <a:pt x="9324535" y="663666"/>
                  <a:pt x="9324535" y="663666"/>
                  <a:pt x="9332642" y="665827"/>
                </a:cubicBezTo>
                <a:cubicBezTo>
                  <a:pt x="9332642" y="665827"/>
                  <a:pt x="9332642" y="665827"/>
                  <a:pt x="9332642" y="687445"/>
                </a:cubicBezTo>
                <a:cubicBezTo>
                  <a:pt x="9332642" y="687445"/>
                  <a:pt x="9332642" y="687445"/>
                  <a:pt x="9356962" y="687445"/>
                </a:cubicBezTo>
                <a:cubicBezTo>
                  <a:pt x="9356962" y="687445"/>
                  <a:pt x="9356962" y="687445"/>
                  <a:pt x="9356962" y="696092"/>
                </a:cubicBezTo>
                <a:cubicBezTo>
                  <a:pt x="9356962" y="696092"/>
                  <a:pt x="9356962" y="696092"/>
                  <a:pt x="9370473" y="696092"/>
                </a:cubicBezTo>
                <a:cubicBezTo>
                  <a:pt x="9370473" y="696092"/>
                  <a:pt x="9370473" y="696092"/>
                  <a:pt x="9370473" y="713387"/>
                </a:cubicBezTo>
                <a:cubicBezTo>
                  <a:pt x="9370473" y="713387"/>
                  <a:pt x="9370473" y="713387"/>
                  <a:pt x="9375878" y="713387"/>
                </a:cubicBezTo>
                <a:cubicBezTo>
                  <a:pt x="9375878" y="713387"/>
                  <a:pt x="9375878" y="713387"/>
                  <a:pt x="9375878" y="698254"/>
                </a:cubicBezTo>
                <a:cubicBezTo>
                  <a:pt x="9375878" y="698254"/>
                  <a:pt x="9375878" y="698254"/>
                  <a:pt x="9386687" y="698254"/>
                </a:cubicBezTo>
                <a:cubicBezTo>
                  <a:pt x="9386687" y="698254"/>
                  <a:pt x="9386687" y="698254"/>
                  <a:pt x="9386687" y="711225"/>
                </a:cubicBezTo>
                <a:cubicBezTo>
                  <a:pt x="9386687" y="711225"/>
                  <a:pt x="9386687" y="711225"/>
                  <a:pt x="9394794" y="711225"/>
                </a:cubicBezTo>
                <a:cubicBezTo>
                  <a:pt x="9394794" y="711225"/>
                  <a:pt x="9394794" y="711225"/>
                  <a:pt x="9394794" y="706901"/>
                </a:cubicBezTo>
                <a:cubicBezTo>
                  <a:pt x="9394794" y="706901"/>
                  <a:pt x="9394794" y="706901"/>
                  <a:pt x="9459648" y="706901"/>
                </a:cubicBezTo>
                <a:cubicBezTo>
                  <a:pt x="9459648" y="706901"/>
                  <a:pt x="9459648" y="706901"/>
                  <a:pt x="9459648" y="717710"/>
                </a:cubicBezTo>
                <a:cubicBezTo>
                  <a:pt x="9459648" y="717710"/>
                  <a:pt x="9459648" y="717710"/>
                  <a:pt x="9467754" y="717710"/>
                </a:cubicBezTo>
                <a:cubicBezTo>
                  <a:pt x="9467754" y="717710"/>
                  <a:pt x="9467754" y="717710"/>
                  <a:pt x="9467754" y="735004"/>
                </a:cubicBezTo>
                <a:cubicBezTo>
                  <a:pt x="9467754" y="735004"/>
                  <a:pt x="9467754" y="735004"/>
                  <a:pt x="9489372" y="724195"/>
                </a:cubicBezTo>
                <a:cubicBezTo>
                  <a:pt x="9489372" y="724195"/>
                  <a:pt x="9489372" y="724195"/>
                  <a:pt x="9497479" y="683122"/>
                </a:cubicBezTo>
                <a:cubicBezTo>
                  <a:pt x="9497479" y="683122"/>
                  <a:pt x="9497479" y="683122"/>
                  <a:pt x="9505586" y="680960"/>
                </a:cubicBezTo>
                <a:cubicBezTo>
                  <a:pt x="9505586" y="680960"/>
                  <a:pt x="9505586" y="680960"/>
                  <a:pt x="9508288" y="611783"/>
                </a:cubicBezTo>
                <a:cubicBezTo>
                  <a:pt x="9508288" y="611783"/>
                  <a:pt x="9508288" y="611783"/>
                  <a:pt x="9510990" y="680960"/>
                </a:cubicBezTo>
                <a:cubicBezTo>
                  <a:pt x="9510990" y="680960"/>
                  <a:pt x="9510990" y="680960"/>
                  <a:pt x="9519097" y="683122"/>
                </a:cubicBezTo>
                <a:cubicBezTo>
                  <a:pt x="9519097" y="683122"/>
                  <a:pt x="9519097" y="683122"/>
                  <a:pt x="9519097" y="596651"/>
                </a:cubicBezTo>
                <a:cubicBezTo>
                  <a:pt x="9519097" y="596651"/>
                  <a:pt x="9519097" y="596651"/>
                  <a:pt x="9524502" y="596651"/>
                </a:cubicBezTo>
                <a:cubicBezTo>
                  <a:pt x="9524502" y="596651"/>
                  <a:pt x="9524502" y="596651"/>
                  <a:pt x="9524502" y="564224"/>
                </a:cubicBezTo>
                <a:cubicBezTo>
                  <a:pt x="9524502" y="564224"/>
                  <a:pt x="9524502" y="564224"/>
                  <a:pt x="9575845" y="564224"/>
                </a:cubicBezTo>
                <a:cubicBezTo>
                  <a:pt x="9575845" y="564224"/>
                  <a:pt x="9575845" y="564224"/>
                  <a:pt x="9575845" y="596651"/>
                </a:cubicBezTo>
                <a:cubicBezTo>
                  <a:pt x="9575845" y="596651"/>
                  <a:pt x="9575845" y="596651"/>
                  <a:pt x="9583952" y="596651"/>
                </a:cubicBezTo>
                <a:cubicBezTo>
                  <a:pt x="9583952" y="596651"/>
                  <a:pt x="9583952" y="596651"/>
                  <a:pt x="9583952" y="514503"/>
                </a:cubicBezTo>
                <a:cubicBezTo>
                  <a:pt x="9583952" y="514503"/>
                  <a:pt x="9583952" y="514503"/>
                  <a:pt x="9602867" y="514503"/>
                </a:cubicBezTo>
                <a:cubicBezTo>
                  <a:pt x="9602867" y="514503"/>
                  <a:pt x="9602867" y="514503"/>
                  <a:pt x="9602867" y="499370"/>
                </a:cubicBezTo>
                <a:cubicBezTo>
                  <a:pt x="9602867" y="499370"/>
                  <a:pt x="9602867" y="499370"/>
                  <a:pt x="9632592" y="499370"/>
                </a:cubicBezTo>
                <a:cubicBezTo>
                  <a:pt x="9632592" y="499370"/>
                  <a:pt x="9632592" y="499370"/>
                  <a:pt x="9632592" y="490723"/>
                </a:cubicBezTo>
                <a:cubicBezTo>
                  <a:pt x="9632592" y="490723"/>
                  <a:pt x="9632592" y="490723"/>
                  <a:pt x="9651508" y="490723"/>
                </a:cubicBezTo>
                <a:cubicBezTo>
                  <a:pt x="9651508" y="490723"/>
                  <a:pt x="9651508" y="490723"/>
                  <a:pt x="9651508" y="499370"/>
                </a:cubicBezTo>
                <a:cubicBezTo>
                  <a:pt x="9651508" y="499370"/>
                  <a:pt x="9651508" y="499370"/>
                  <a:pt x="9659614" y="499370"/>
                </a:cubicBezTo>
                <a:cubicBezTo>
                  <a:pt x="9659614" y="499370"/>
                  <a:pt x="9659614" y="499370"/>
                  <a:pt x="9659614" y="495047"/>
                </a:cubicBezTo>
                <a:cubicBezTo>
                  <a:pt x="9659614" y="495047"/>
                  <a:pt x="9659614" y="495047"/>
                  <a:pt x="9673126" y="495047"/>
                </a:cubicBezTo>
                <a:cubicBezTo>
                  <a:pt x="9673126" y="495047"/>
                  <a:pt x="9673126" y="495047"/>
                  <a:pt x="9673126" y="499370"/>
                </a:cubicBezTo>
                <a:cubicBezTo>
                  <a:pt x="9673126" y="499370"/>
                  <a:pt x="9673126" y="499370"/>
                  <a:pt x="9678530" y="499370"/>
                </a:cubicBezTo>
                <a:cubicBezTo>
                  <a:pt x="9678530" y="499370"/>
                  <a:pt x="9678530" y="499370"/>
                  <a:pt x="9678530" y="490723"/>
                </a:cubicBezTo>
                <a:cubicBezTo>
                  <a:pt x="9678530" y="490723"/>
                  <a:pt x="9678530" y="490723"/>
                  <a:pt x="9702851" y="490723"/>
                </a:cubicBezTo>
                <a:cubicBezTo>
                  <a:pt x="9702851" y="490723"/>
                  <a:pt x="9702851" y="490723"/>
                  <a:pt x="9702851" y="499370"/>
                </a:cubicBezTo>
                <a:cubicBezTo>
                  <a:pt x="9702851" y="499370"/>
                  <a:pt x="9702851" y="499370"/>
                  <a:pt x="9743384" y="499370"/>
                </a:cubicBezTo>
                <a:cubicBezTo>
                  <a:pt x="9743384" y="499370"/>
                  <a:pt x="9743384" y="499370"/>
                  <a:pt x="9743384" y="512341"/>
                </a:cubicBezTo>
                <a:cubicBezTo>
                  <a:pt x="9743384" y="512341"/>
                  <a:pt x="9743384" y="512341"/>
                  <a:pt x="9778514" y="512341"/>
                </a:cubicBezTo>
                <a:cubicBezTo>
                  <a:pt x="9778514" y="512341"/>
                  <a:pt x="9778514" y="512341"/>
                  <a:pt x="9778514" y="542606"/>
                </a:cubicBezTo>
                <a:cubicBezTo>
                  <a:pt x="9778514" y="542606"/>
                  <a:pt x="9778514" y="542606"/>
                  <a:pt x="9786620" y="542606"/>
                </a:cubicBezTo>
                <a:cubicBezTo>
                  <a:pt x="9786620" y="542606"/>
                  <a:pt x="9786620" y="542606"/>
                  <a:pt x="9786620" y="551253"/>
                </a:cubicBezTo>
                <a:cubicBezTo>
                  <a:pt x="9786620" y="551253"/>
                  <a:pt x="9786620" y="551253"/>
                  <a:pt x="9792025" y="551253"/>
                </a:cubicBezTo>
                <a:cubicBezTo>
                  <a:pt x="9792025" y="551253"/>
                  <a:pt x="9792025" y="551253"/>
                  <a:pt x="9792025" y="581518"/>
                </a:cubicBezTo>
                <a:cubicBezTo>
                  <a:pt x="9792025" y="581518"/>
                  <a:pt x="9792025" y="581518"/>
                  <a:pt x="9800132" y="581518"/>
                </a:cubicBezTo>
                <a:cubicBezTo>
                  <a:pt x="9800132" y="581518"/>
                  <a:pt x="9800132" y="581518"/>
                  <a:pt x="9800132" y="588003"/>
                </a:cubicBezTo>
                <a:cubicBezTo>
                  <a:pt x="9800132" y="588003"/>
                  <a:pt x="9800132" y="588003"/>
                  <a:pt x="9810941" y="588003"/>
                </a:cubicBezTo>
                <a:cubicBezTo>
                  <a:pt x="9810941" y="588003"/>
                  <a:pt x="9810941" y="588003"/>
                  <a:pt x="9810941" y="618268"/>
                </a:cubicBezTo>
                <a:cubicBezTo>
                  <a:pt x="9810941" y="618268"/>
                  <a:pt x="9810941" y="618268"/>
                  <a:pt x="9832559" y="618268"/>
                </a:cubicBezTo>
                <a:cubicBezTo>
                  <a:pt x="9832559" y="618268"/>
                  <a:pt x="9832559" y="618268"/>
                  <a:pt x="9832559" y="642048"/>
                </a:cubicBezTo>
                <a:cubicBezTo>
                  <a:pt x="9832559" y="642048"/>
                  <a:pt x="9832559" y="642048"/>
                  <a:pt x="9835261" y="642048"/>
                </a:cubicBezTo>
                <a:cubicBezTo>
                  <a:pt x="9835261" y="642048"/>
                  <a:pt x="9835261" y="642048"/>
                  <a:pt x="9835261" y="655019"/>
                </a:cubicBezTo>
                <a:cubicBezTo>
                  <a:pt x="9835261" y="655019"/>
                  <a:pt x="9835261" y="655019"/>
                  <a:pt x="9843368" y="655019"/>
                </a:cubicBezTo>
                <a:cubicBezTo>
                  <a:pt x="9843368" y="655019"/>
                  <a:pt x="9843368" y="655019"/>
                  <a:pt x="9843368" y="678798"/>
                </a:cubicBezTo>
                <a:cubicBezTo>
                  <a:pt x="9843368" y="678798"/>
                  <a:pt x="9843368" y="678798"/>
                  <a:pt x="9856879" y="678798"/>
                </a:cubicBezTo>
                <a:cubicBezTo>
                  <a:pt x="9856879" y="678798"/>
                  <a:pt x="9856879" y="678798"/>
                  <a:pt x="9856879" y="680960"/>
                </a:cubicBezTo>
                <a:cubicBezTo>
                  <a:pt x="9856879" y="680960"/>
                  <a:pt x="9856879" y="680960"/>
                  <a:pt x="9859582" y="680960"/>
                </a:cubicBezTo>
                <a:cubicBezTo>
                  <a:pt x="9859582" y="680960"/>
                  <a:pt x="9859582" y="680960"/>
                  <a:pt x="9859582" y="696092"/>
                </a:cubicBezTo>
                <a:cubicBezTo>
                  <a:pt x="9859582" y="696092"/>
                  <a:pt x="9859582" y="696092"/>
                  <a:pt x="9875795" y="680960"/>
                </a:cubicBezTo>
                <a:cubicBezTo>
                  <a:pt x="9875795" y="680960"/>
                  <a:pt x="9875795" y="680960"/>
                  <a:pt x="9913627" y="680960"/>
                </a:cubicBezTo>
                <a:cubicBezTo>
                  <a:pt x="9913627" y="680960"/>
                  <a:pt x="9913627" y="680960"/>
                  <a:pt x="9913627" y="767431"/>
                </a:cubicBezTo>
                <a:cubicBezTo>
                  <a:pt x="9913627" y="767431"/>
                  <a:pt x="9913627" y="767431"/>
                  <a:pt x="9921734" y="767431"/>
                </a:cubicBezTo>
                <a:cubicBezTo>
                  <a:pt x="9921734" y="767431"/>
                  <a:pt x="9921734" y="767431"/>
                  <a:pt x="9929840" y="756622"/>
                </a:cubicBezTo>
                <a:cubicBezTo>
                  <a:pt x="9929840" y="756622"/>
                  <a:pt x="9929840" y="756622"/>
                  <a:pt x="9929840" y="771755"/>
                </a:cubicBezTo>
                <a:cubicBezTo>
                  <a:pt x="9929840" y="771755"/>
                  <a:pt x="9929840" y="771755"/>
                  <a:pt x="9935245" y="771755"/>
                </a:cubicBezTo>
                <a:cubicBezTo>
                  <a:pt x="9935245" y="771755"/>
                  <a:pt x="9935245" y="771755"/>
                  <a:pt x="9935245" y="726357"/>
                </a:cubicBezTo>
                <a:cubicBezTo>
                  <a:pt x="9935245" y="726357"/>
                  <a:pt x="9935245" y="726357"/>
                  <a:pt x="9943352" y="726357"/>
                </a:cubicBezTo>
                <a:cubicBezTo>
                  <a:pt x="9943352" y="726357"/>
                  <a:pt x="9943352" y="726357"/>
                  <a:pt x="9943352" y="661504"/>
                </a:cubicBezTo>
                <a:cubicBezTo>
                  <a:pt x="9943352" y="661504"/>
                  <a:pt x="9943352" y="661504"/>
                  <a:pt x="9954160" y="661504"/>
                </a:cubicBezTo>
                <a:cubicBezTo>
                  <a:pt x="9954160" y="661504"/>
                  <a:pt x="9954160" y="661504"/>
                  <a:pt x="9970374" y="618268"/>
                </a:cubicBezTo>
                <a:cubicBezTo>
                  <a:pt x="9970374" y="618268"/>
                  <a:pt x="9970374" y="618268"/>
                  <a:pt x="9983885" y="618268"/>
                </a:cubicBezTo>
                <a:cubicBezTo>
                  <a:pt x="9983885" y="618268"/>
                  <a:pt x="9983885" y="618268"/>
                  <a:pt x="9997396" y="661504"/>
                </a:cubicBezTo>
                <a:cubicBezTo>
                  <a:pt x="9997396" y="661504"/>
                  <a:pt x="9997396" y="661504"/>
                  <a:pt x="10008206" y="661504"/>
                </a:cubicBezTo>
                <a:cubicBezTo>
                  <a:pt x="10008206" y="661504"/>
                  <a:pt x="10008206" y="661504"/>
                  <a:pt x="10008206" y="700416"/>
                </a:cubicBezTo>
                <a:cubicBezTo>
                  <a:pt x="10008206" y="700416"/>
                  <a:pt x="10008206" y="700416"/>
                  <a:pt x="10027121" y="700416"/>
                </a:cubicBezTo>
                <a:cubicBezTo>
                  <a:pt x="10027121" y="700416"/>
                  <a:pt x="10027121" y="700416"/>
                  <a:pt x="10027121" y="717710"/>
                </a:cubicBezTo>
                <a:cubicBezTo>
                  <a:pt x="10027121" y="717710"/>
                  <a:pt x="10027121" y="717710"/>
                  <a:pt x="10032526" y="717710"/>
                </a:cubicBezTo>
                <a:cubicBezTo>
                  <a:pt x="10032526" y="717710"/>
                  <a:pt x="10032526" y="717710"/>
                  <a:pt x="10032526" y="700416"/>
                </a:cubicBezTo>
                <a:cubicBezTo>
                  <a:pt x="10032526" y="700416"/>
                  <a:pt x="10032526" y="700416"/>
                  <a:pt x="10048740" y="700416"/>
                </a:cubicBezTo>
                <a:cubicBezTo>
                  <a:pt x="10048740" y="700416"/>
                  <a:pt x="10048740" y="700416"/>
                  <a:pt x="10048740" y="713387"/>
                </a:cubicBezTo>
                <a:cubicBezTo>
                  <a:pt x="10048740" y="713387"/>
                  <a:pt x="10048740" y="713387"/>
                  <a:pt x="10089273" y="713387"/>
                </a:cubicBezTo>
                <a:cubicBezTo>
                  <a:pt x="10089273" y="713387"/>
                  <a:pt x="10089273" y="713387"/>
                  <a:pt x="10089273" y="676636"/>
                </a:cubicBezTo>
                <a:cubicBezTo>
                  <a:pt x="10089273" y="676636"/>
                  <a:pt x="10089273" y="676636"/>
                  <a:pt x="10102784" y="676636"/>
                </a:cubicBezTo>
                <a:cubicBezTo>
                  <a:pt x="10102784" y="676636"/>
                  <a:pt x="10102784" y="676636"/>
                  <a:pt x="10102784" y="698254"/>
                </a:cubicBezTo>
                <a:cubicBezTo>
                  <a:pt x="10102784" y="698254"/>
                  <a:pt x="10102784" y="698254"/>
                  <a:pt x="10105487" y="698254"/>
                </a:cubicBezTo>
                <a:cubicBezTo>
                  <a:pt x="10105487" y="698254"/>
                  <a:pt x="10105487" y="698254"/>
                  <a:pt x="10105487" y="665827"/>
                </a:cubicBezTo>
                <a:cubicBezTo>
                  <a:pt x="10105487" y="665827"/>
                  <a:pt x="10105487" y="665827"/>
                  <a:pt x="10135212" y="665827"/>
                </a:cubicBezTo>
                <a:cubicBezTo>
                  <a:pt x="10135212" y="665827"/>
                  <a:pt x="10135212" y="665827"/>
                  <a:pt x="10135212" y="652857"/>
                </a:cubicBezTo>
                <a:cubicBezTo>
                  <a:pt x="10135212" y="652857"/>
                  <a:pt x="10135212" y="652857"/>
                  <a:pt x="10143318" y="652857"/>
                </a:cubicBezTo>
                <a:cubicBezTo>
                  <a:pt x="10143318" y="652857"/>
                  <a:pt x="10143318" y="652857"/>
                  <a:pt x="10143318" y="637724"/>
                </a:cubicBezTo>
                <a:cubicBezTo>
                  <a:pt x="10143318" y="637724"/>
                  <a:pt x="10143318" y="637724"/>
                  <a:pt x="10148723" y="637724"/>
                </a:cubicBezTo>
                <a:cubicBezTo>
                  <a:pt x="10148723" y="637724"/>
                  <a:pt x="10148723" y="637724"/>
                  <a:pt x="10148723" y="644210"/>
                </a:cubicBezTo>
                <a:cubicBezTo>
                  <a:pt x="10148723" y="644210"/>
                  <a:pt x="10148723" y="644210"/>
                  <a:pt x="10173043" y="644210"/>
                </a:cubicBezTo>
                <a:cubicBezTo>
                  <a:pt x="10173043" y="644210"/>
                  <a:pt x="10173043" y="644210"/>
                  <a:pt x="10173043" y="637724"/>
                </a:cubicBezTo>
                <a:cubicBezTo>
                  <a:pt x="10173043" y="637724"/>
                  <a:pt x="10173043" y="637724"/>
                  <a:pt x="10181150" y="637724"/>
                </a:cubicBezTo>
                <a:cubicBezTo>
                  <a:pt x="10181150" y="637724"/>
                  <a:pt x="10181150" y="637724"/>
                  <a:pt x="10181150" y="648533"/>
                </a:cubicBezTo>
                <a:cubicBezTo>
                  <a:pt x="10181150" y="648533"/>
                  <a:pt x="10181150" y="648533"/>
                  <a:pt x="10232493" y="648533"/>
                </a:cubicBezTo>
                <a:cubicBezTo>
                  <a:pt x="10232493" y="648533"/>
                  <a:pt x="10232493" y="648533"/>
                  <a:pt x="10232493" y="786887"/>
                </a:cubicBezTo>
                <a:cubicBezTo>
                  <a:pt x="10232493" y="786887"/>
                  <a:pt x="10232493" y="786887"/>
                  <a:pt x="10248706" y="786887"/>
                </a:cubicBezTo>
                <a:cubicBezTo>
                  <a:pt x="10248706" y="782563"/>
                  <a:pt x="10248706" y="778240"/>
                  <a:pt x="10248706" y="773916"/>
                </a:cubicBezTo>
                <a:cubicBezTo>
                  <a:pt x="10251409" y="773916"/>
                  <a:pt x="10251409" y="773916"/>
                  <a:pt x="10254111" y="773916"/>
                </a:cubicBezTo>
                <a:cubicBezTo>
                  <a:pt x="10254111" y="778240"/>
                  <a:pt x="10254111" y="782563"/>
                  <a:pt x="10254111" y="786887"/>
                </a:cubicBezTo>
                <a:cubicBezTo>
                  <a:pt x="10267622" y="786887"/>
                  <a:pt x="10281133" y="786887"/>
                  <a:pt x="10294645" y="786887"/>
                </a:cubicBezTo>
                <a:cubicBezTo>
                  <a:pt x="10294645" y="776078"/>
                  <a:pt x="10294645" y="767431"/>
                  <a:pt x="10294645" y="756622"/>
                </a:cubicBezTo>
                <a:cubicBezTo>
                  <a:pt x="10300049" y="756622"/>
                  <a:pt x="10305454" y="756622"/>
                  <a:pt x="10310858" y="756622"/>
                </a:cubicBezTo>
                <a:cubicBezTo>
                  <a:pt x="10310858" y="756622"/>
                  <a:pt x="10313560" y="754460"/>
                  <a:pt x="10313560" y="754460"/>
                </a:cubicBezTo>
                <a:cubicBezTo>
                  <a:pt x="10318965" y="754460"/>
                  <a:pt x="10324370" y="754460"/>
                  <a:pt x="10327072" y="754460"/>
                </a:cubicBezTo>
                <a:cubicBezTo>
                  <a:pt x="10329774" y="754460"/>
                  <a:pt x="10329774" y="756622"/>
                  <a:pt x="10332476" y="756622"/>
                </a:cubicBezTo>
                <a:cubicBezTo>
                  <a:pt x="10335178" y="756622"/>
                  <a:pt x="10340583" y="756622"/>
                  <a:pt x="10345988" y="756622"/>
                </a:cubicBezTo>
                <a:cubicBezTo>
                  <a:pt x="10345988" y="767431"/>
                  <a:pt x="10345988" y="778240"/>
                  <a:pt x="10345988" y="786887"/>
                </a:cubicBezTo>
                <a:cubicBezTo>
                  <a:pt x="10348690" y="786887"/>
                  <a:pt x="10351392" y="786887"/>
                  <a:pt x="10356796" y="786887"/>
                </a:cubicBezTo>
                <a:cubicBezTo>
                  <a:pt x="10356796" y="793372"/>
                  <a:pt x="10356796" y="799858"/>
                  <a:pt x="10356796" y="804181"/>
                </a:cubicBezTo>
                <a:cubicBezTo>
                  <a:pt x="10364903" y="806343"/>
                  <a:pt x="10375712" y="806343"/>
                  <a:pt x="10386521" y="806343"/>
                </a:cubicBezTo>
                <a:cubicBezTo>
                  <a:pt x="10386521" y="799858"/>
                  <a:pt x="10386521" y="795534"/>
                  <a:pt x="10386521" y="789049"/>
                </a:cubicBezTo>
                <a:cubicBezTo>
                  <a:pt x="10418948" y="789049"/>
                  <a:pt x="10454078" y="789049"/>
                  <a:pt x="10489207" y="789049"/>
                </a:cubicBezTo>
                <a:cubicBezTo>
                  <a:pt x="10489207" y="795534"/>
                  <a:pt x="10489207" y="799858"/>
                  <a:pt x="10489207" y="806343"/>
                </a:cubicBezTo>
                <a:cubicBezTo>
                  <a:pt x="10491909" y="806343"/>
                  <a:pt x="10497314" y="806343"/>
                  <a:pt x="10502718" y="806343"/>
                </a:cubicBezTo>
                <a:cubicBezTo>
                  <a:pt x="10502718" y="808505"/>
                  <a:pt x="10502718" y="808505"/>
                  <a:pt x="10502718" y="810667"/>
                </a:cubicBezTo>
                <a:cubicBezTo>
                  <a:pt x="10500016" y="810667"/>
                  <a:pt x="10497314" y="810667"/>
                  <a:pt x="10494612" y="810667"/>
                </a:cubicBezTo>
                <a:lnTo>
                  <a:pt x="10494612" y="814322"/>
                </a:lnTo>
                <a:lnTo>
                  <a:pt x="10564926" y="814322"/>
                </a:lnTo>
                <a:lnTo>
                  <a:pt x="10567572" y="782563"/>
                </a:lnTo>
                <a:cubicBezTo>
                  <a:pt x="10570275" y="782563"/>
                  <a:pt x="10572977" y="782563"/>
                  <a:pt x="10575679" y="782563"/>
                </a:cubicBezTo>
                <a:lnTo>
                  <a:pt x="10578015" y="814322"/>
                </a:lnTo>
                <a:lnTo>
                  <a:pt x="10589557" y="814322"/>
                </a:lnTo>
                <a:lnTo>
                  <a:pt x="10591893" y="782563"/>
                </a:lnTo>
                <a:cubicBezTo>
                  <a:pt x="10594595" y="782563"/>
                  <a:pt x="10597297" y="782563"/>
                  <a:pt x="10600000" y="782563"/>
                </a:cubicBezTo>
                <a:lnTo>
                  <a:pt x="10602335" y="814322"/>
                </a:lnTo>
                <a:lnTo>
                  <a:pt x="10672960" y="814322"/>
                </a:lnTo>
                <a:lnTo>
                  <a:pt x="10672960" y="808505"/>
                </a:lnTo>
                <a:cubicBezTo>
                  <a:pt x="10678365" y="808505"/>
                  <a:pt x="10683770" y="808505"/>
                  <a:pt x="10689174" y="808505"/>
                </a:cubicBezTo>
                <a:lnTo>
                  <a:pt x="10689174" y="814322"/>
                </a:lnTo>
                <a:lnTo>
                  <a:pt x="10713494" y="814322"/>
                </a:lnTo>
                <a:lnTo>
                  <a:pt x="10713494" y="810667"/>
                </a:lnTo>
                <a:cubicBezTo>
                  <a:pt x="10716196" y="810667"/>
                  <a:pt x="10718899" y="810667"/>
                  <a:pt x="10721601" y="810667"/>
                </a:cubicBezTo>
                <a:lnTo>
                  <a:pt x="10721601" y="814322"/>
                </a:lnTo>
                <a:lnTo>
                  <a:pt x="10729708" y="814322"/>
                </a:lnTo>
                <a:lnTo>
                  <a:pt x="10729708" y="806343"/>
                </a:lnTo>
                <a:cubicBezTo>
                  <a:pt x="10732410" y="806343"/>
                  <a:pt x="10737814" y="806343"/>
                  <a:pt x="10740517" y="806343"/>
                </a:cubicBezTo>
                <a:cubicBezTo>
                  <a:pt x="10740517" y="804181"/>
                  <a:pt x="10740517" y="802019"/>
                  <a:pt x="10740517" y="799858"/>
                </a:cubicBezTo>
                <a:cubicBezTo>
                  <a:pt x="10743219" y="799858"/>
                  <a:pt x="10748624" y="799858"/>
                  <a:pt x="10751326" y="799858"/>
                </a:cubicBezTo>
                <a:cubicBezTo>
                  <a:pt x="10751326" y="802019"/>
                  <a:pt x="10751326" y="804181"/>
                  <a:pt x="10751326" y="806343"/>
                </a:cubicBezTo>
                <a:cubicBezTo>
                  <a:pt x="10799966" y="806343"/>
                  <a:pt x="10848607" y="806343"/>
                  <a:pt x="10897248" y="806343"/>
                </a:cubicBezTo>
                <a:cubicBezTo>
                  <a:pt x="10897248" y="808505"/>
                  <a:pt x="10897248" y="808505"/>
                  <a:pt x="10897248" y="810667"/>
                </a:cubicBezTo>
                <a:cubicBezTo>
                  <a:pt x="10902652" y="810667"/>
                  <a:pt x="10908057" y="810667"/>
                  <a:pt x="10913461" y="810667"/>
                </a:cubicBezTo>
                <a:cubicBezTo>
                  <a:pt x="10913461" y="808505"/>
                  <a:pt x="10913461" y="808505"/>
                  <a:pt x="10913461" y="806343"/>
                </a:cubicBezTo>
                <a:cubicBezTo>
                  <a:pt x="10918866" y="806343"/>
                  <a:pt x="10926972" y="806343"/>
                  <a:pt x="10935079" y="806343"/>
                </a:cubicBezTo>
                <a:cubicBezTo>
                  <a:pt x="10935079" y="808505"/>
                  <a:pt x="10935079" y="810667"/>
                  <a:pt x="10935079" y="812828"/>
                </a:cubicBezTo>
                <a:cubicBezTo>
                  <a:pt x="10940484" y="812828"/>
                  <a:pt x="10948590" y="812828"/>
                  <a:pt x="10953995" y="812828"/>
                </a:cubicBezTo>
                <a:lnTo>
                  <a:pt x="10953995" y="814322"/>
                </a:lnTo>
                <a:lnTo>
                  <a:pt x="10997231" y="814322"/>
                </a:lnTo>
                <a:lnTo>
                  <a:pt x="10997231" y="797696"/>
                </a:lnTo>
                <a:cubicBezTo>
                  <a:pt x="10999933" y="797696"/>
                  <a:pt x="11002636" y="797696"/>
                  <a:pt x="11005338" y="797696"/>
                </a:cubicBezTo>
                <a:lnTo>
                  <a:pt x="11005338" y="814322"/>
                </a:lnTo>
                <a:lnTo>
                  <a:pt x="11013445" y="814322"/>
                </a:lnTo>
                <a:lnTo>
                  <a:pt x="11013445" y="810667"/>
                </a:lnTo>
                <a:cubicBezTo>
                  <a:pt x="11029658" y="810667"/>
                  <a:pt x="11048574" y="810667"/>
                  <a:pt x="11064788" y="810667"/>
                </a:cubicBezTo>
                <a:lnTo>
                  <a:pt x="11064788" y="814322"/>
                </a:lnTo>
                <a:lnTo>
                  <a:pt x="11079413" y="814322"/>
                </a:lnTo>
                <a:lnTo>
                  <a:pt x="11099917" y="404252"/>
                </a:lnTo>
                <a:cubicBezTo>
                  <a:pt x="11086406" y="404252"/>
                  <a:pt x="11053978" y="391282"/>
                  <a:pt x="11083703" y="382634"/>
                </a:cubicBezTo>
                <a:cubicBezTo>
                  <a:pt x="11081001" y="380473"/>
                  <a:pt x="11078299" y="378311"/>
                  <a:pt x="11075596" y="378311"/>
                </a:cubicBezTo>
                <a:cubicBezTo>
                  <a:pt x="11075596" y="365340"/>
                  <a:pt x="11072894" y="363178"/>
                  <a:pt x="11086406" y="354531"/>
                </a:cubicBezTo>
                <a:cubicBezTo>
                  <a:pt x="11086406" y="350208"/>
                  <a:pt x="11086406" y="343722"/>
                  <a:pt x="11086406" y="337237"/>
                </a:cubicBezTo>
                <a:cubicBezTo>
                  <a:pt x="11091810" y="337237"/>
                  <a:pt x="11097214" y="337237"/>
                  <a:pt x="11105321" y="337237"/>
                </a:cubicBezTo>
                <a:cubicBezTo>
                  <a:pt x="11105321" y="328590"/>
                  <a:pt x="11105321" y="322105"/>
                  <a:pt x="11105321" y="315619"/>
                </a:cubicBezTo>
                <a:cubicBezTo>
                  <a:pt x="11105321" y="313458"/>
                  <a:pt x="11108024" y="313458"/>
                  <a:pt x="11108024" y="311296"/>
                </a:cubicBezTo>
                <a:cubicBezTo>
                  <a:pt x="11108024" y="285354"/>
                  <a:pt x="11108024" y="259413"/>
                  <a:pt x="11108024" y="233472"/>
                </a:cubicBezTo>
                <a:cubicBezTo>
                  <a:pt x="11108024" y="231310"/>
                  <a:pt x="11105321" y="229148"/>
                  <a:pt x="11105321" y="226986"/>
                </a:cubicBezTo>
                <a:cubicBezTo>
                  <a:pt x="11108024" y="224825"/>
                  <a:pt x="11110726" y="222663"/>
                  <a:pt x="11113428" y="220501"/>
                </a:cubicBezTo>
                <a:cubicBezTo>
                  <a:pt x="11113428" y="201045"/>
                  <a:pt x="11113428" y="181589"/>
                  <a:pt x="11113428" y="162133"/>
                </a:cubicBezTo>
                <a:cubicBezTo>
                  <a:pt x="11113428" y="159971"/>
                  <a:pt x="11113428" y="159971"/>
                  <a:pt x="11116130" y="157810"/>
                </a:cubicBezTo>
                <a:cubicBezTo>
                  <a:pt x="11116130" y="140515"/>
                  <a:pt x="11116130" y="121059"/>
                  <a:pt x="11116130" y="101603"/>
                </a:cubicBezTo>
                <a:cubicBezTo>
                  <a:pt x="11116130" y="101603"/>
                  <a:pt x="11116130" y="99442"/>
                  <a:pt x="11118833" y="99442"/>
                </a:cubicBezTo>
                <a:cubicBezTo>
                  <a:pt x="11118833" y="92956"/>
                  <a:pt x="11118833" y="88633"/>
                  <a:pt x="11118833" y="82147"/>
                </a:cubicBezTo>
                <a:cubicBezTo>
                  <a:pt x="11118833" y="82147"/>
                  <a:pt x="11118833" y="79986"/>
                  <a:pt x="11121535" y="79986"/>
                </a:cubicBezTo>
                <a:cubicBezTo>
                  <a:pt x="11124237" y="79986"/>
                  <a:pt x="11124237" y="82147"/>
                  <a:pt x="11124237" y="82147"/>
                </a:cubicBezTo>
                <a:cubicBezTo>
                  <a:pt x="11124237" y="88633"/>
                  <a:pt x="11124237" y="92956"/>
                  <a:pt x="11124237" y="99442"/>
                </a:cubicBezTo>
                <a:cubicBezTo>
                  <a:pt x="11124237" y="99442"/>
                  <a:pt x="11126939" y="101603"/>
                  <a:pt x="11126939" y="101603"/>
                </a:cubicBezTo>
                <a:cubicBezTo>
                  <a:pt x="11126939" y="121059"/>
                  <a:pt x="11126939" y="140515"/>
                  <a:pt x="11126939" y="157810"/>
                </a:cubicBezTo>
                <a:cubicBezTo>
                  <a:pt x="11126939" y="159971"/>
                  <a:pt x="11129642" y="162133"/>
                  <a:pt x="11129642" y="162133"/>
                </a:cubicBezTo>
                <a:cubicBezTo>
                  <a:pt x="11129642" y="181589"/>
                  <a:pt x="11129642" y="201045"/>
                  <a:pt x="11129642" y="220501"/>
                </a:cubicBezTo>
                <a:cubicBezTo>
                  <a:pt x="11132344" y="222663"/>
                  <a:pt x="11135046" y="224825"/>
                  <a:pt x="11137748" y="226986"/>
                </a:cubicBezTo>
                <a:cubicBezTo>
                  <a:pt x="11137748" y="229148"/>
                  <a:pt x="11135046" y="231310"/>
                  <a:pt x="11135046" y="233472"/>
                </a:cubicBezTo>
                <a:cubicBezTo>
                  <a:pt x="11135046" y="259413"/>
                  <a:pt x="11135046" y="285354"/>
                  <a:pt x="11135046" y="311296"/>
                </a:cubicBezTo>
                <a:cubicBezTo>
                  <a:pt x="11135046" y="313458"/>
                  <a:pt x="11137748" y="313458"/>
                  <a:pt x="11137748" y="315619"/>
                </a:cubicBezTo>
                <a:cubicBezTo>
                  <a:pt x="11137748" y="322105"/>
                  <a:pt x="11137748" y="328590"/>
                  <a:pt x="11137748" y="337237"/>
                </a:cubicBezTo>
                <a:cubicBezTo>
                  <a:pt x="11143153" y="337237"/>
                  <a:pt x="11151260" y="337237"/>
                  <a:pt x="11156664" y="337237"/>
                </a:cubicBezTo>
                <a:cubicBezTo>
                  <a:pt x="11156664" y="343722"/>
                  <a:pt x="11156664" y="350208"/>
                  <a:pt x="11156664" y="354531"/>
                </a:cubicBezTo>
                <a:cubicBezTo>
                  <a:pt x="11167473" y="363178"/>
                  <a:pt x="11167473" y="363178"/>
                  <a:pt x="11167473" y="378311"/>
                </a:cubicBezTo>
                <a:cubicBezTo>
                  <a:pt x="11164771" y="378311"/>
                  <a:pt x="11162069" y="380473"/>
                  <a:pt x="11159366" y="382634"/>
                </a:cubicBezTo>
                <a:cubicBezTo>
                  <a:pt x="11186389" y="393443"/>
                  <a:pt x="11153962" y="402090"/>
                  <a:pt x="11143153" y="404252"/>
                </a:cubicBezTo>
                <a:cubicBezTo>
                  <a:pt x="11145855" y="488562"/>
                  <a:pt x="11151260" y="572871"/>
                  <a:pt x="11153962" y="657180"/>
                </a:cubicBezTo>
                <a:cubicBezTo>
                  <a:pt x="11183687" y="657180"/>
                  <a:pt x="11213412" y="657180"/>
                  <a:pt x="11240434" y="657180"/>
                </a:cubicBezTo>
                <a:cubicBezTo>
                  <a:pt x="11240434" y="683122"/>
                  <a:pt x="11240434" y="709063"/>
                  <a:pt x="11240434" y="732843"/>
                </a:cubicBezTo>
                <a:cubicBezTo>
                  <a:pt x="11245839" y="732843"/>
                  <a:pt x="11248541" y="732843"/>
                  <a:pt x="11251243" y="732843"/>
                </a:cubicBezTo>
                <a:cubicBezTo>
                  <a:pt x="11251243" y="730681"/>
                  <a:pt x="11253945" y="728519"/>
                  <a:pt x="11253945" y="726357"/>
                </a:cubicBezTo>
                <a:cubicBezTo>
                  <a:pt x="11256648" y="726357"/>
                  <a:pt x="11259350" y="726357"/>
                  <a:pt x="11262052" y="726357"/>
                </a:cubicBezTo>
                <a:cubicBezTo>
                  <a:pt x="11262052" y="728519"/>
                  <a:pt x="11262052" y="730681"/>
                  <a:pt x="11264754" y="735004"/>
                </a:cubicBezTo>
                <a:cubicBezTo>
                  <a:pt x="11270159" y="735004"/>
                  <a:pt x="11275563" y="735004"/>
                  <a:pt x="11280968" y="735004"/>
                </a:cubicBezTo>
                <a:cubicBezTo>
                  <a:pt x="11280968" y="732843"/>
                  <a:pt x="11280968" y="730681"/>
                  <a:pt x="11280968" y="728519"/>
                </a:cubicBezTo>
                <a:cubicBezTo>
                  <a:pt x="11291777" y="728519"/>
                  <a:pt x="11299884" y="728519"/>
                  <a:pt x="11310693" y="728519"/>
                </a:cubicBezTo>
                <a:cubicBezTo>
                  <a:pt x="11310693" y="730681"/>
                  <a:pt x="11310693" y="732843"/>
                  <a:pt x="11310693" y="735004"/>
                </a:cubicBezTo>
                <a:cubicBezTo>
                  <a:pt x="11318800" y="735004"/>
                  <a:pt x="11329608" y="735004"/>
                  <a:pt x="11337715" y="735004"/>
                </a:cubicBezTo>
                <a:cubicBezTo>
                  <a:pt x="11337715" y="750137"/>
                  <a:pt x="11337715" y="765269"/>
                  <a:pt x="11337715" y="780402"/>
                </a:cubicBezTo>
                <a:cubicBezTo>
                  <a:pt x="11343120" y="780402"/>
                  <a:pt x="11351227" y="780402"/>
                  <a:pt x="11356631" y="780402"/>
                </a:cubicBezTo>
                <a:cubicBezTo>
                  <a:pt x="11356631" y="776078"/>
                  <a:pt x="11356631" y="771755"/>
                  <a:pt x="11356631" y="767431"/>
                </a:cubicBezTo>
                <a:cubicBezTo>
                  <a:pt x="11364738" y="767431"/>
                  <a:pt x="11372845" y="767431"/>
                  <a:pt x="11378249" y="767431"/>
                </a:cubicBezTo>
                <a:cubicBezTo>
                  <a:pt x="11378249" y="706901"/>
                  <a:pt x="11378249" y="648533"/>
                  <a:pt x="11378249" y="588003"/>
                </a:cubicBezTo>
                <a:cubicBezTo>
                  <a:pt x="11380951" y="585842"/>
                  <a:pt x="11383654" y="583680"/>
                  <a:pt x="11386356" y="581518"/>
                </a:cubicBezTo>
                <a:cubicBezTo>
                  <a:pt x="11418783" y="581518"/>
                  <a:pt x="11451210" y="581518"/>
                  <a:pt x="11483637" y="581518"/>
                </a:cubicBezTo>
                <a:cubicBezTo>
                  <a:pt x="11483637" y="583680"/>
                  <a:pt x="11483637" y="588003"/>
                  <a:pt x="11483637" y="590165"/>
                </a:cubicBezTo>
                <a:cubicBezTo>
                  <a:pt x="11486339" y="590165"/>
                  <a:pt x="11491744" y="590165"/>
                  <a:pt x="11497148" y="590165"/>
                </a:cubicBezTo>
                <a:cubicBezTo>
                  <a:pt x="11497148" y="629077"/>
                  <a:pt x="11497148" y="667989"/>
                  <a:pt x="11497148" y="704739"/>
                </a:cubicBezTo>
                <a:cubicBezTo>
                  <a:pt x="11507957" y="704739"/>
                  <a:pt x="11516064" y="704739"/>
                  <a:pt x="11526873" y="704739"/>
                </a:cubicBezTo>
                <a:cubicBezTo>
                  <a:pt x="11526873" y="683122"/>
                  <a:pt x="11526873" y="661504"/>
                  <a:pt x="11526873" y="637724"/>
                </a:cubicBezTo>
                <a:cubicBezTo>
                  <a:pt x="11537682" y="637724"/>
                  <a:pt x="11551193" y="637724"/>
                  <a:pt x="11562002" y="637724"/>
                </a:cubicBezTo>
                <a:cubicBezTo>
                  <a:pt x="11564705" y="637724"/>
                  <a:pt x="11564705" y="635563"/>
                  <a:pt x="11567407" y="633401"/>
                </a:cubicBezTo>
                <a:cubicBezTo>
                  <a:pt x="11570109" y="633401"/>
                  <a:pt x="11575514" y="633401"/>
                  <a:pt x="11578216" y="633401"/>
                </a:cubicBezTo>
                <a:cubicBezTo>
                  <a:pt x="11580918" y="635563"/>
                  <a:pt x="11580918" y="637724"/>
                  <a:pt x="11583620" y="637724"/>
                </a:cubicBezTo>
                <a:cubicBezTo>
                  <a:pt x="11591727" y="637724"/>
                  <a:pt x="11602536" y="637724"/>
                  <a:pt x="11613345" y="637724"/>
                </a:cubicBezTo>
                <a:cubicBezTo>
                  <a:pt x="11613345" y="598812"/>
                  <a:pt x="11613345" y="559900"/>
                  <a:pt x="11613345" y="520988"/>
                </a:cubicBezTo>
                <a:cubicBezTo>
                  <a:pt x="11613345" y="520988"/>
                  <a:pt x="11613345" y="520988"/>
                  <a:pt x="11689008" y="510179"/>
                </a:cubicBezTo>
                <a:cubicBezTo>
                  <a:pt x="11689008" y="510179"/>
                  <a:pt x="11689008" y="510179"/>
                  <a:pt x="11689008" y="518826"/>
                </a:cubicBezTo>
                <a:cubicBezTo>
                  <a:pt x="11689008" y="518826"/>
                  <a:pt x="11689008" y="518826"/>
                  <a:pt x="11724138" y="518826"/>
                </a:cubicBezTo>
                <a:cubicBezTo>
                  <a:pt x="11724138" y="518826"/>
                  <a:pt x="11724138" y="518826"/>
                  <a:pt x="11724138" y="773916"/>
                </a:cubicBezTo>
                <a:cubicBezTo>
                  <a:pt x="11732245" y="773916"/>
                  <a:pt x="11743054" y="773916"/>
                  <a:pt x="11753863" y="773916"/>
                </a:cubicBezTo>
                <a:cubicBezTo>
                  <a:pt x="11753863" y="771755"/>
                  <a:pt x="11753863" y="771755"/>
                  <a:pt x="11753863" y="769593"/>
                </a:cubicBezTo>
                <a:cubicBezTo>
                  <a:pt x="11759267" y="769593"/>
                  <a:pt x="11764672" y="769593"/>
                  <a:pt x="11770076" y="769593"/>
                </a:cubicBezTo>
                <a:cubicBezTo>
                  <a:pt x="11770076" y="771755"/>
                  <a:pt x="11770076" y="771755"/>
                  <a:pt x="11770076" y="773916"/>
                </a:cubicBezTo>
                <a:cubicBezTo>
                  <a:pt x="11780885" y="773916"/>
                  <a:pt x="11791694" y="773916"/>
                  <a:pt x="11802503" y="773916"/>
                </a:cubicBezTo>
                <a:cubicBezTo>
                  <a:pt x="11802503" y="769593"/>
                  <a:pt x="11802503" y="765269"/>
                  <a:pt x="11802503" y="760946"/>
                </a:cubicBezTo>
                <a:cubicBezTo>
                  <a:pt x="11816014" y="760946"/>
                  <a:pt x="11829526" y="760946"/>
                  <a:pt x="11840335" y="760946"/>
                </a:cubicBezTo>
                <a:cubicBezTo>
                  <a:pt x="11840335" y="758784"/>
                  <a:pt x="11840335" y="756622"/>
                  <a:pt x="11840335" y="756622"/>
                </a:cubicBezTo>
                <a:cubicBezTo>
                  <a:pt x="11845739" y="756622"/>
                  <a:pt x="11851144" y="756622"/>
                  <a:pt x="11856548" y="756622"/>
                </a:cubicBezTo>
                <a:cubicBezTo>
                  <a:pt x="11856548" y="756622"/>
                  <a:pt x="11856548" y="758784"/>
                  <a:pt x="11856548" y="760946"/>
                </a:cubicBezTo>
                <a:cubicBezTo>
                  <a:pt x="11864655" y="760946"/>
                  <a:pt x="11875464" y="760946"/>
                  <a:pt x="11883571" y="760946"/>
                </a:cubicBezTo>
                <a:cubicBezTo>
                  <a:pt x="11883571" y="754460"/>
                  <a:pt x="11883571" y="750137"/>
                  <a:pt x="11883571" y="743651"/>
                </a:cubicBezTo>
                <a:cubicBezTo>
                  <a:pt x="11886273" y="743651"/>
                  <a:pt x="11891678" y="743651"/>
                  <a:pt x="11894380" y="743651"/>
                </a:cubicBezTo>
                <a:cubicBezTo>
                  <a:pt x="11894380" y="739328"/>
                  <a:pt x="11894380" y="735004"/>
                  <a:pt x="11894380" y="730681"/>
                </a:cubicBezTo>
                <a:cubicBezTo>
                  <a:pt x="11918700" y="730681"/>
                  <a:pt x="11945723" y="730681"/>
                  <a:pt x="11970043" y="730681"/>
                </a:cubicBezTo>
                <a:cubicBezTo>
                  <a:pt x="11970043" y="719872"/>
                  <a:pt x="11970043" y="711225"/>
                  <a:pt x="11970043" y="700416"/>
                </a:cubicBezTo>
                <a:cubicBezTo>
                  <a:pt x="11978150" y="700416"/>
                  <a:pt x="11986257" y="700416"/>
                  <a:pt x="11994363" y="700416"/>
                </a:cubicBezTo>
                <a:cubicBezTo>
                  <a:pt x="11994363" y="698254"/>
                  <a:pt x="11994363" y="696092"/>
                  <a:pt x="11994363" y="693931"/>
                </a:cubicBezTo>
                <a:cubicBezTo>
                  <a:pt x="11999768" y="693931"/>
                  <a:pt x="12005172" y="693931"/>
                  <a:pt x="12010577" y="693931"/>
                </a:cubicBezTo>
                <a:cubicBezTo>
                  <a:pt x="12010577" y="696092"/>
                  <a:pt x="12010577" y="698254"/>
                  <a:pt x="12010577" y="700416"/>
                </a:cubicBezTo>
                <a:cubicBezTo>
                  <a:pt x="12018684" y="700416"/>
                  <a:pt x="12024088" y="700416"/>
                  <a:pt x="12032195" y="700416"/>
                </a:cubicBezTo>
                <a:cubicBezTo>
                  <a:pt x="12032195" y="715548"/>
                  <a:pt x="12032195" y="732843"/>
                  <a:pt x="12032195" y="750137"/>
                </a:cubicBezTo>
                <a:cubicBezTo>
                  <a:pt x="12045706" y="750137"/>
                  <a:pt x="12061920" y="750137"/>
                  <a:pt x="12075431" y="750137"/>
                </a:cubicBezTo>
                <a:cubicBezTo>
                  <a:pt x="12075431" y="741490"/>
                  <a:pt x="12075431" y="732843"/>
                  <a:pt x="12075431" y="724195"/>
                </a:cubicBezTo>
                <a:cubicBezTo>
                  <a:pt x="12091645" y="724195"/>
                  <a:pt x="12110560" y="724195"/>
                  <a:pt x="12126774" y="724195"/>
                </a:cubicBezTo>
                <a:cubicBezTo>
                  <a:pt x="12126774" y="713387"/>
                  <a:pt x="12126774" y="704739"/>
                  <a:pt x="12126774" y="693931"/>
                </a:cubicBezTo>
                <a:cubicBezTo>
                  <a:pt x="12148392" y="693931"/>
                  <a:pt x="12170010" y="693931"/>
                  <a:pt x="12191628" y="693931"/>
                </a:cubicBezTo>
                <a:cubicBezTo>
                  <a:pt x="12191628" y="693931"/>
                  <a:pt x="12191628" y="693931"/>
                  <a:pt x="12191628" y="775099"/>
                </a:cubicBezTo>
                <a:lnTo>
                  <a:pt x="12191628" y="814322"/>
                </a:lnTo>
                <a:lnTo>
                  <a:pt x="12210216" y="814322"/>
                </a:lnTo>
                <a:lnTo>
                  <a:pt x="12210216" y="1002962"/>
                </a:lnTo>
                <a:lnTo>
                  <a:pt x="1" y="1002962"/>
                </a:lnTo>
                <a:lnTo>
                  <a:pt x="0" y="1002962"/>
                </a:lnTo>
                <a:lnTo>
                  <a:pt x="0" y="814322"/>
                </a:lnTo>
                <a:lnTo>
                  <a:pt x="1" y="814322"/>
                </a:lnTo>
                <a:lnTo>
                  <a:pt x="1" y="814322"/>
                </a:lnTo>
                <a:lnTo>
                  <a:pt x="1" y="775100"/>
                </a:lnTo>
                <a:cubicBezTo>
                  <a:pt x="1" y="693932"/>
                  <a:pt x="1" y="693932"/>
                  <a:pt x="1" y="693932"/>
                </a:cubicBezTo>
                <a:cubicBezTo>
                  <a:pt x="23043" y="693932"/>
                  <a:pt x="46085" y="693932"/>
                  <a:pt x="69127" y="693932"/>
                </a:cubicBezTo>
                <a:cubicBezTo>
                  <a:pt x="69127" y="704740"/>
                  <a:pt x="69127" y="713388"/>
                  <a:pt x="69127" y="724196"/>
                </a:cubicBezTo>
                <a:cubicBezTo>
                  <a:pt x="86408" y="724196"/>
                  <a:pt x="106569" y="724196"/>
                  <a:pt x="123851" y="724196"/>
                </a:cubicBezTo>
                <a:cubicBezTo>
                  <a:pt x="123851" y="732844"/>
                  <a:pt x="123851" y="741491"/>
                  <a:pt x="123851" y="750138"/>
                </a:cubicBezTo>
                <a:cubicBezTo>
                  <a:pt x="138252" y="750138"/>
                  <a:pt x="155533" y="750138"/>
                  <a:pt x="169934" y="750138"/>
                </a:cubicBezTo>
                <a:cubicBezTo>
                  <a:pt x="169934" y="732844"/>
                  <a:pt x="169934" y="715549"/>
                  <a:pt x="169934" y="700417"/>
                </a:cubicBezTo>
                <a:cubicBezTo>
                  <a:pt x="178575" y="700417"/>
                  <a:pt x="184335" y="700417"/>
                  <a:pt x="192976" y="700417"/>
                </a:cubicBezTo>
                <a:cubicBezTo>
                  <a:pt x="192976" y="698255"/>
                  <a:pt x="192976" y="696093"/>
                  <a:pt x="192976" y="693932"/>
                </a:cubicBezTo>
                <a:cubicBezTo>
                  <a:pt x="198736" y="693932"/>
                  <a:pt x="204497" y="693932"/>
                  <a:pt x="210257" y="693932"/>
                </a:cubicBezTo>
                <a:cubicBezTo>
                  <a:pt x="210257" y="696093"/>
                  <a:pt x="210257" y="698255"/>
                  <a:pt x="210257" y="700417"/>
                </a:cubicBezTo>
                <a:cubicBezTo>
                  <a:pt x="218898" y="700417"/>
                  <a:pt x="227538" y="700417"/>
                  <a:pt x="236179" y="700417"/>
                </a:cubicBezTo>
                <a:cubicBezTo>
                  <a:pt x="236179" y="711226"/>
                  <a:pt x="236179" y="719873"/>
                  <a:pt x="236179" y="730682"/>
                </a:cubicBezTo>
                <a:cubicBezTo>
                  <a:pt x="262101" y="730682"/>
                  <a:pt x="290903" y="730682"/>
                  <a:pt x="316825" y="730682"/>
                </a:cubicBezTo>
                <a:cubicBezTo>
                  <a:pt x="316825" y="735005"/>
                  <a:pt x="316825" y="739329"/>
                  <a:pt x="316825" y="743652"/>
                </a:cubicBezTo>
                <a:cubicBezTo>
                  <a:pt x="319705" y="743652"/>
                  <a:pt x="325465" y="743652"/>
                  <a:pt x="328346" y="743652"/>
                </a:cubicBezTo>
                <a:cubicBezTo>
                  <a:pt x="328346" y="750138"/>
                  <a:pt x="328346" y="754461"/>
                  <a:pt x="328346" y="760947"/>
                </a:cubicBezTo>
                <a:cubicBezTo>
                  <a:pt x="336986" y="760947"/>
                  <a:pt x="348507" y="760947"/>
                  <a:pt x="357148" y="760947"/>
                </a:cubicBezTo>
                <a:cubicBezTo>
                  <a:pt x="357148" y="758785"/>
                  <a:pt x="357148" y="756623"/>
                  <a:pt x="357148" y="756623"/>
                </a:cubicBezTo>
                <a:cubicBezTo>
                  <a:pt x="362908" y="756623"/>
                  <a:pt x="368669" y="756623"/>
                  <a:pt x="374429" y="756623"/>
                </a:cubicBezTo>
                <a:cubicBezTo>
                  <a:pt x="374429" y="756623"/>
                  <a:pt x="374429" y="758785"/>
                  <a:pt x="374429" y="760947"/>
                </a:cubicBezTo>
                <a:cubicBezTo>
                  <a:pt x="385950" y="760947"/>
                  <a:pt x="400351" y="760947"/>
                  <a:pt x="414752" y="760947"/>
                </a:cubicBezTo>
                <a:cubicBezTo>
                  <a:pt x="414752" y="765270"/>
                  <a:pt x="414752" y="769594"/>
                  <a:pt x="414752" y="773917"/>
                </a:cubicBezTo>
                <a:cubicBezTo>
                  <a:pt x="426273" y="773917"/>
                  <a:pt x="437794" y="773917"/>
                  <a:pt x="449315" y="773917"/>
                </a:cubicBezTo>
                <a:cubicBezTo>
                  <a:pt x="449315" y="771756"/>
                  <a:pt x="449315" y="771756"/>
                  <a:pt x="449315" y="769594"/>
                </a:cubicBezTo>
                <a:cubicBezTo>
                  <a:pt x="455075" y="769594"/>
                  <a:pt x="460836" y="769594"/>
                  <a:pt x="466596" y="769594"/>
                </a:cubicBezTo>
                <a:cubicBezTo>
                  <a:pt x="466596" y="771756"/>
                  <a:pt x="466596" y="771756"/>
                  <a:pt x="466596" y="773917"/>
                </a:cubicBezTo>
                <a:cubicBezTo>
                  <a:pt x="478117" y="773917"/>
                  <a:pt x="489637" y="773917"/>
                  <a:pt x="498278" y="773917"/>
                </a:cubicBezTo>
                <a:cubicBezTo>
                  <a:pt x="498278" y="518827"/>
                  <a:pt x="498278" y="518827"/>
                  <a:pt x="498278" y="518827"/>
                </a:cubicBezTo>
                <a:cubicBezTo>
                  <a:pt x="535721" y="518827"/>
                  <a:pt x="535721" y="518827"/>
                  <a:pt x="535721" y="518827"/>
                </a:cubicBezTo>
                <a:cubicBezTo>
                  <a:pt x="535721" y="510180"/>
                  <a:pt x="535721" y="510180"/>
                  <a:pt x="535721" y="510180"/>
                </a:cubicBezTo>
                <a:cubicBezTo>
                  <a:pt x="616367" y="520989"/>
                  <a:pt x="616367" y="520989"/>
                  <a:pt x="616367" y="520989"/>
                </a:cubicBezTo>
                <a:cubicBezTo>
                  <a:pt x="616367" y="559901"/>
                  <a:pt x="616367" y="598813"/>
                  <a:pt x="616367" y="637725"/>
                </a:cubicBezTo>
                <a:cubicBezTo>
                  <a:pt x="627888" y="637725"/>
                  <a:pt x="639409" y="637725"/>
                  <a:pt x="648049" y="637725"/>
                </a:cubicBezTo>
                <a:cubicBezTo>
                  <a:pt x="650929" y="637725"/>
                  <a:pt x="650929" y="635564"/>
                  <a:pt x="653810" y="633402"/>
                </a:cubicBezTo>
                <a:cubicBezTo>
                  <a:pt x="656690" y="633402"/>
                  <a:pt x="662450" y="633402"/>
                  <a:pt x="665330" y="633402"/>
                </a:cubicBezTo>
                <a:cubicBezTo>
                  <a:pt x="668211" y="635564"/>
                  <a:pt x="668211" y="637725"/>
                  <a:pt x="671091" y="637725"/>
                </a:cubicBezTo>
                <a:cubicBezTo>
                  <a:pt x="682612" y="637725"/>
                  <a:pt x="697013" y="637725"/>
                  <a:pt x="708534" y="637725"/>
                </a:cubicBezTo>
                <a:cubicBezTo>
                  <a:pt x="708534" y="661505"/>
                  <a:pt x="708534" y="683123"/>
                  <a:pt x="708534" y="704740"/>
                </a:cubicBezTo>
                <a:cubicBezTo>
                  <a:pt x="720055" y="704740"/>
                  <a:pt x="728695" y="704740"/>
                  <a:pt x="740216" y="704740"/>
                </a:cubicBezTo>
                <a:cubicBezTo>
                  <a:pt x="740216" y="667990"/>
                  <a:pt x="740216" y="629078"/>
                  <a:pt x="740216" y="590166"/>
                </a:cubicBezTo>
                <a:cubicBezTo>
                  <a:pt x="745976" y="590166"/>
                  <a:pt x="751737" y="590166"/>
                  <a:pt x="754617" y="590166"/>
                </a:cubicBezTo>
                <a:cubicBezTo>
                  <a:pt x="754617" y="588004"/>
                  <a:pt x="754617" y="583681"/>
                  <a:pt x="754617" y="581519"/>
                </a:cubicBezTo>
                <a:cubicBezTo>
                  <a:pt x="789180" y="581519"/>
                  <a:pt x="823742" y="581519"/>
                  <a:pt x="858305" y="581519"/>
                </a:cubicBezTo>
                <a:cubicBezTo>
                  <a:pt x="861185" y="583681"/>
                  <a:pt x="864065" y="585843"/>
                  <a:pt x="866945" y="588004"/>
                </a:cubicBezTo>
                <a:cubicBezTo>
                  <a:pt x="866945" y="648534"/>
                  <a:pt x="866945" y="706902"/>
                  <a:pt x="866945" y="767432"/>
                </a:cubicBezTo>
                <a:cubicBezTo>
                  <a:pt x="872706" y="767432"/>
                  <a:pt x="881346" y="767432"/>
                  <a:pt x="889987" y="767432"/>
                </a:cubicBezTo>
                <a:cubicBezTo>
                  <a:pt x="889987" y="771756"/>
                  <a:pt x="889987" y="776079"/>
                  <a:pt x="889987" y="780403"/>
                </a:cubicBezTo>
                <a:cubicBezTo>
                  <a:pt x="895747" y="780403"/>
                  <a:pt x="904388" y="780403"/>
                  <a:pt x="910148" y="780403"/>
                </a:cubicBezTo>
                <a:cubicBezTo>
                  <a:pt x="910148" y="765270"/>
                  <a:pt x="910148" y="750138"/>
                  <a:pt x="910148" y="735005"/>
                </a:cubicBezTo>
                <a:cubicBezTo>
                  <a:pt x="918789" y="735005"/>
                  <a:pt x="930310" y="735005"/>
                  <a:pt x="938951" y="735005"/>
                </a:cubicBezTo>
                <a:cubicBezTo>
                  <a:pt x="938951" y="732844"/>
                  <a:pt x="938951" y="730682"/>
                  <a:pt x="938951" y="728520"/>
                </a:cubicBezTo>
                <a:cubicBezTo>
                  <a:pt x="950471" y="728520"/>
                  <a:pt x="959112" y="728520"/>
                  <a:pt x="970633" y="728520"/>
                </a:cubicBezTo>
                <a:cubicBezTo>
                  <a:pt x="970633" y="730682"/>
                  <a:pt x="970633" y="732844"/>
                  <a:pt x="970633" y="735005"/>
                </a:cubicBezTo>
                <a:cubicBezTo>
                  <a:pt x="976393" y="735005"/>
                  <a:pt x="982154" y="735005"/>
                  <a:pt x="987914" y="735005"/>
                </a:cubicBezTo>
                <a:cubicBezTo>
                  <a:pt x="990794" y="730682"/>
                  <a:pt x="990794" y="728520"/>
                  <a:pt x="990794" y="726358"/>
                </a:cubicBezTo>
                <a:cubicBezTo>
                  <a:pt x="993674" y="726358"/>
                  <a:pt x="996555" y="726358"/>
                  <a:pt x="999435" y="726358"/>
                </a:cubicBezTo>
                <a:cubicBezTo>
                  <a:pt x="999435" y="728520"/>
                  <a:pt x="1002315" y="730682"/>
                  <a:pt x="1002315" y="732844"/>
                </a:cubicBezTo>
                <a:cubicBezTo>
                  <a:pt x="1005195" y="732844"/>
                  <a:pt x="1008076" y="732844"/>
                  <a:pt x="1013836" y="732844"/>
                </a:cubicBezTo>
                <a:cubicBezTo>
                  <a:pt x="1013836" y="709064"/>
                  <a:pt x="1013836" y="683123"/>
                  <a:pt x="1013836" y="657181"/>
                </a:cubicBezTo>
                <a:cubicBezTo>
                  <a:pt x="1042638" y="657181"/>
                  <a:pt x="1074321" y="657181"/>
                  <a:pt x="1106003" y="657181"/>
                </a:cubicBezTo>
                <a:cubicBezTo>
                  <a:pt x="1108883" y="572872"/>
                  <a:pt x="1114643" y="488563"/>
                  <a:pt x="1117524" y="404253"/>
                </a:cubicBezTo>
                <a:cubicBezTo>
                  <a:pt x="1106003" y="402091"/>
                  <a:pt x="1071440" y="393444"/>
                  <a:pt x="1100243" y="382635"/>
                </a:cubicBezTo>
                <a:cubicBezTo>
                  <a:pt x="1097362" y="380474"/>
                  <a:pt x="1094482" y="378312"/>
                  <a:pt x="1091602" y="378312"/>
                </a:cubicBezTo>
                <a:cubicBezTo>
                  <a:pt x="1091602" y="363179"/>
                  <a:pt x="1091602" y="363179"/>
                  <a:pt x="1103123" y="354532"/>
                </a:cubicBezTo>
                <a:cubicBezTo>
                  <a:pt x="1103123" y="350209"/>
                  <a:pt x="1103123" y="343723"/>
                  <a:pt x="1103123" y="337238"/>
                </a:cubicBezTo>
                <a:cubicBezTo>
                  <a:pt x="1108883" y="337238"/>
                  <a:pt x="1117524" y="337238"/>
                  <a:pt x="1123284" y="337238"/>
                </a:cubicBezTo>
                <a:cubicBezTo>
                  <a:pt x="1123284" y="328591"/>
                  <a:pt x="1123284" y="322106"/>
                  <a:pt x="1123284" y="315620"/>
                </a:cubicBezTo>
                <a:cubicBezTo>
                  <a:pt x="1123284" y="313459"/>
                  <a:pt x="1126164" y="313459"/>
                  <a:pt x="1126164" y="311297"/>
                </a:cubicBezTo>
                <a:cubicBezTo>
                  <a:pt x="1126164" y="285355"/>
                  <a:pt x="1126164" y="259414"/>
                  <a:pt x="1126164" y="233473"/>
                </a:cubicBezTo>
                <a:cubicBezTo>
                  <a:pt x="1126164" y="231311"/>
                  <a:pt x="1123284" y="229149"/>
                  <a:pt x="1123284" y="226987"/>
                </a:cubicBezTo>
                <a:cubicBezTo>
                  <a:pt x="1126164" y="224826"/>
                  <a:pt x="1129045" y="222664"/>
                  <a:pt x="1131925" y="220502"/>
                </a:cubicBezTo>
                <a:cubicBezTo>
                  <a:pt x="1131925" y="201046"/>
                  <a:pt x="1131925" y="181590"/>
                  <a:pt x="1131925" y="162134"/>
                </a:cubicBezTo>
                <a:cubicBezTo>
                  <a:pt x="1131925" y="162134"/>
                  <a:pt x="1134805" y="159972"/>
                  <a:pt x="1134805" y="157811"/>
                </a:cubicBezTo>
                <a:cubicBezTo>
                  <a:pt x="1134805" y="140516"/>
                  <a:pt x="1134805" y="121060"/>
                  <a:pt x="1134805" y="101604"/>
                </a:cubicBezTo>
                <a:cubicBezTo>
                  <a:pt x="1134805" y="101604"/>
                  <a:pt x="1137685" y="99443"/>
                  <a:pt x="1137685" y="99443"/>
                </a:cubicBezTo>
                <a:cubicBezTo>
                  <a:pt x="1137685" y="92957"/>
                  <a:pt x="1137685" y="88634"/>
                  <a:pt x="1137685" y="82148"/>
                </a:cubicBezTo>
                <a:cubicBezTo>
                  <a:pt x="1137685" y="82148"/>
                  <a:pt x="1137685" y="79987"/>
                  <a:pt x="1140565" y="79987"/>
                </a:cubicBezTo>
                <a:cubicBezTo>
                  <a:pt x="1143446" y="79987"/>
                  <a:pt x="1143446" y="82148"/>
                  <a:pt x="1143446" y="82148"/>
                </a:cubicBezTo>
                <a:cubicBezTo>
                  <a:pt x="1143446" y="88634"/>
                  <a:pt x="1143446" y="92957"/>
                  <a:pt x="1143446" y="99443"/>
                </a:cubicBezTo>
                <a:cubicBezTo>
                  <a:pt x="1146326" y="99443"/>
                  <a:pt x="1146326" y="101604"/>
                  <a:pt x="1146326" y="101604"/>
                </a:cubicBezTo>
                <a:cubicBezTo>
                  <a:pt x="1146326" y="121060"/>
                  <a:pt x="1146326" y="140516"/>
                  <a:pt x="1146326" y="157811"/>
                </a:cubicBezTo>
                <a:cubicBezTo>
                  <a:pt x="1149206" y="159972"/>
                  <a:pt x="1149206" y="159972"/>
                  <a:pt x="1149206" y="162134"/>
                </a:cubicBezTo>
                <a:cubicBezTo>
                  <a:pt x="1149206" y="181590"/>
                  <a:pt x="1149206" y="201046"/>
                  <a:pt x="1149206" y="220502"/>
                </a:cubicBezTo>
                <a:cubicBezTo>
                  <a:pt x="1152086" y="222664"/>
                  <a:pt x="1154967" y="224826"/>
                  <a:pt x="1157847" y="226987"/>
                </a:cubicBezTo>
                <a:cubicBezTo>
                  <a:pt x="1157847" y="229149"/>
                  <a:pt x="1154967" y="231311"/>
                  <a:pt x="1154967" y="233473"/>
                </a:cubicBezTo>
                <a:cubicBezTo>
                  <a:pt x="1154967" y="259414"/>
                  <a:pt x="1154967" y="285355"/>
                  <a:pt x="1154967" y="311297"/>
                </a:cubicBezTo>
                <a:cubicBezTo>
                  <a:pt x="1154967" y="313459"/>
                  <a:pt x="1157847" y="313459"/>
                  <a:pt x="1157847" y="315620"/>
                </a:cubicBezTo>
                <a:cubicBezTo>
                  <a:pt x="1157847" y="322106"/>
                  <a:pt x="1157847" y="328591"/>
                  <a:pt x="1157847" y="337238"/>
                </a:cubicBezTo>
                <a:cubicBezTo>
                  <a:pt x="1166487" y="337238"/>
                  <a:pt x="1172248" y="337238"/>
                  <a:pt x="1178008" y="337238"/>
                </a:cubicBezTo>
                <a:cubicBezTo>
                  <a:pt x="1178008" y="343723"/>
                  <a:pt x="1178008" y="350209"/>
                  <a:pt x="1178008" y="354532"/>
                </a:cubicBezTo>
                <a:cubicBezTo>
                  <a:pt x="1192409" y="363179"/>
                  <a:pt x="1189529" y="365341"/>
                  <a:pt x="1189529" y="378312"/>
                </a:cubicBezTo>
                <a:cubicBezTo>
                  <a:pt x="1186649" y="378312"/>
                  <a:pt x="1183769" y="380474"/>
                  <a:pt x="1180888" y="382635"/>
                </a:cubicBezTo>
                <a:cubicBezTo>
                  <a:pt x="1212571" y="391283"/>
                  <a:pt x="1178008" y="404253"/>
                  <a:pt x="1163607" y="404253"/>
                </a:cubicBezTo>
                <a:lnTo>
                  <a:pt x="1185461" y="814322"/>
                </a:lnTo>
                <a:lnTo>
                  <a:pt x="1201050" y="814322"/>
                </a:lnTo>
                <a:lnTo>
                  <a:pt x="1201050" y="810668"/>
                </a:lnTo>
                <a:cubicBezTo>
                  <a:pt x="1218331" y="810668"/>
                  <a:pt x="1238492" y="810668"/>
                  <a:pt x="1255774" y="810668"/>
                </a:cubicBezTo>
                <a:lnTo>
                  <a:pt x="1255774" y="814322"/>
                </a:lnTo>
                <a:lnTo>
                  <a:pt x="1264414" y="814322"/>
                </a:lnTo>
                <a:lnTo>
                  <a:pt x="1264414" y="797697"/>
                </a:lnTo>
                <a:cubicBezTo>
                  <a:pt x="1267295" y="797697"/>
                  <a:pt x="1270175" y="797697"/>
                  <a:pt x="1273055" y="797697"/>
                </a:cubicBezTo>
                <a:lnTo>
                  <a:pt x="1273055" y="814322"/>
                </a:lnTo>
                <a:lnTo>
                  <a:pt x="1319138" y="814322"/>
                </a:lnTo>
                <a:lnTo>
                  <a:pt x="1319138" y="812829"/>
                </a:lnTo>
                <a:cubicBezTo>
                  <a:pt x="1324899" y="812829"/>
                  <a:pt x="1333540" y="812829"/>
                  <a:pt x="1339300" y="812829"/>
                </a:cubicBezTo>
                <a:cubicBezTo>
                  <a:pt x="1339300" y="810668"/>
                  <a:pt x="1339300" y="808506"/>
                  <a:pt x="1339300" y="806344"/>
                </a:cubicBezTo>
                <a:cubicBezTo>
                  <a:pt x="1347941" y="806344"/>
                  <a:pt x="1356581" y="806344"/>
                  <a:pt x="1362342" y="806344"/>
                </a:cubicBezTo>
                <a:cubicBezTo>
                  <a:pt x="1362342" y="808506"/>
                  <a:pt x="1362342" y="808506"/>
                  <a:pt x="1362342" y="810668"/>
                </a:cubicBezTo>
                <a:cubicBezTo>
                  <a:pt x="1368102" y="810668"/>
                  <a:pt x="1373863" y="810668"/>
                  <a:pt x="1379623" y="810668"/>
                </a:cubicBezTo>
                <a:cubicBezTo>
                  <a:pt x="1379623" y="808506"/>
                  <a:pt x="1379623" y="808506"/>
                  <a:pt x="1379623" y="806344"/>
                </a:cubicBezTo>
                <a:cubicBezTo>
                  <a:pt x="1431467" y="806344"/>
                  <a:pt x="1483311" y="806344"/>
                  <a:pt x="1535154" y="806344"/>
                </a:cubicBezTo>
                <a:cubicBezTo>
                  <a:pt x="1535154" y="804182"/>
                  <a:pt x="1535154" y="802020"/>
                  <a:pt x="1535154" y="799859"/>
                </a:cubicBezTo>
                <a:cubicBezTo>
                  <a:pt x="1538034" y="799859"/>
                  <a:pt x="1543795" y="799859"/>
                  <a:pt x="1546675" y="799859"/>
                </a:cubicBezTo>
                <a:cubicBezTo>
                  <a:pt x="1546675" y="802020"/>
                  <a:pt x="1546675" y="804182"/>
                  <a:pt x="1546675" y="806344"/>
                </a:cubicBezTo>
                <a:cubicBezTo>
                  <a:pt x="1549556" y="806344"/>
                  <a:pt x="1555316" y="806344"/>
                  <a:pt x="1558196" y="806344"/>
                </a:cubicBezTo>
                <a:lnTo>
                  <a:pt x="1558196" y="814322"/>
                </a:lnTo>
                <a:lnTo>
                  <a:pt x="1566837" y="814322"/>
                </a:lnTo>
                <a:lnTo>
                  <a:pt x="1566837" y="810668"/>
                </a:lnTo>
                <a:cubicBezTo>
                  <a:pt x="1569717" y="810668"/>
                  <a:pt x="1572597" y="810668"/>
                  <a:pt x="1575477" y="810668"/>
                </a:cubicBezTo>
                <a:lnTo>
                  <a:pt x="1575477" y="814322"/>
                </a:lnTo>
                <a:lnTo>
                  <a:pt x="1601399" y="814322"/>
                </a:lnTo>
                <a:lnTo>
                  <a:pt x="1601399" y="808506"/>
                </a:lnTo>
                <a:cubicBezTo>
                  <a:pt x="1607160" y="808506"/>
                  <a:pt x="1612920" y="808506"/>
                  <a:pt x="1618681" y="808506"/>
                </a:cubicBezTo>
                <a:lnTo>
                  <a:pt x="1618681" y="814322"/>
                </a:lnTo>
                <a:lnTo>
                  <a:pt x="1693957" y="814322"/>
                </a:lnTo>
                <a:lnTo>
                  <a:pt x="1696446" y="782564"/>
                </a:lnTo>
                <a:cubicBezTo>
                  <a:pt x="1699327" y="782564"/>
                  <a:pt x="1702207" y="782564"/>
                  <a:pt x="1705087" y="782564"/>
                </a:cubicBezTo>
                <a:lnTo>
                  <a:pt x="1707576" y="814322"/>
                </a:lnTo>
                <a:lnTo>
                  <a:pt x="1719879" y="814322"/>
                </a:lnTo>
                <a:lnTo>
                  <a:pt x="1722368" y="782564"/>
                </a:lnTo>
                <a:cubicBezTo>
                  <a:pt x="1725248" y="782564"/>
                  <a:pt x="1728129" y="782564"/>
                  <a:pt x="1731009" y="782564"/>
                </a:cubicBezTo>
                <a:lnTo>
                  <a:pt x="1733829" y="814322"/>
                </a:lnTo>
                <a:lnTo>
                  <a:pt x="1808774" y="814322"/>
                </a:lnTo>
                <a:lnTo>
                  <a:pt x="1808774" y="810668"/>
                </a:lnTo>
                <a:cubicBezTo>
                  <a:pt x="1805894" y="810668"/>
                  <a:pt x="1803014" y="810668"/>
                  <a:pt x="1800134" y="810668"/>
                </a:cubicBezTo>
                <a:cubicBezTo>
                  <a:pt x="1800134" y="808506"/>
                  <a:pt x="1800134" y="808506"/>
                  <a:pt x="1800134" y="806344"/>
                </a:cubicBezTo>
                <a:cubicBezTo>
                  <a:pt x="1805894" y="806344"/>
                  <a:pt x="1811655" y="806344"/>
                  <a:pt x="1814535" y="806344"/>
                </a:cubicBezTo>
                <a:cubicBezTo>
                  <a:pt x="1814535" y="799859"/>
                  <a:pt x="1814535" y="795535"/>
                  <a:pt x="1814535" y="789050"/>
                </a:cubicBezTo>
                <a:cubicBezTo>
                  <a:pt x="1851978" y="789050"/>
                  <a:pt x="1889420" y="789050"/>
                  <a:pt x="1923983" y="789050"/>
                </a:cubicBezTo>
                <a:cubicBezTo>
                  <a:pt x="1923983" y="795535"/>
                  <a:pt x="1923983" y="799859"/>
                  <a:pt x="1923983" y="806344"/>
                </a:cubicBezTo>
                <a:cubicBezTo>
                  <a:pt x="1935504" y="806344"/>
                  <a:pt x="1947025" y="806344"/>
                  <a:pt x="1955665" y="804182"/>
                </a:cubicBezTo>
                <a:cubicBezTo>
                  <a:pt x="1955665" y="799859"/>
                  <a:pt x="1955665" y="793373"/>
                  <a:pt x="1955665" y="786888"/>
                </a:cubicBezTo>
                <a:cubicBezTo>
                  <a:pt x="1961426" y="786888"/>
                  <a:pt x="1964306" y="786888"/>
                  <a:pt x="1967186" y="786888"/>
                </a:cubicBezTo>
                <a:cubicBezTo>
                  <a:pt x="1967186" y="778241"/>
                  <a:pt x="1967186" y="767432"/>
                  <a:pt x="1967186" y="756623"/>
                </a:cubicBezTo>
                <a:cubicBezTo>
                  <a:pt x="1972947" y="756623"/>
                  <a:pt x="1978707" y="756623"/>
                  <a:pt x="1981587" y="756623"/>
                </a:cubicBezTo>
                <a:cubicBezTo>
                  <a:pt x="1984467" y="756623"/>
                  <a:pt x="1984467" y="754461"/>
                  <a:pt x="1987347" y="754461"/>
                </a:cubicBezTo>
                <a:cubicBezTo>
                  <a:pt x="1990228" y="754461"/>
                  <a:pt x="1995988" y="754461"/>
                  <a:pt x="2001749" y="754461"/>
                </a:cubicBezTo>
                <a:cubicBezTo>
                  <a:pt x="2001749" y="754461"/>
                  <a:pt x="2004629" y="756623"/>
                  <a:pt x="2004629" y="756623"/>
                </a:cubicBezTo>
                <a:cubicBezTo>
                  <a:pt x="2010389" y="756623"/>
                  <a:pt x="2016150" y="756623"/>
                  <a:pt x="2021910" y="756623"/>
                </a:cubicBezTo>
                <a:cubicBezTo>
                  <a:pt x="2021910" y="767432"/>
                  <a:pt x="2021910" y="776079"/>
                  <a:pt x="2021910" y="786888"/>
                </a:cubicBezTo>
                <a:cubicBezTo>
                  <a:pt x="2036311" y="786888"/>
                  <a:pt x="2050712" y="786888"/>
                  <a:pt x="2065113" y="786888"/>
                </a:cubicBezTo>
                <a:cubicBezTo>
                  <a:pt x="2065113" y="782564"/>
                  <a:pt x="2065113" y="778241"/>
                  <a:pt x="2065113" y="773917"/>
                </a:cubicBezTo>
                <a:cubicBezTo>
                  <a:pt x="2067994" y="773917"/>
                  <a:pt x="2067994" y="773917"/>
                  <a:pt x="2070874" y="773917"/>
                </a:cubicBezTo>
                <a:cubicBezTo>
                  <a:pt x="2070874" y="778241"/>
                  <a:pt x="2070874" y="782564"/>
                  <a:pt x="2070874" y="786888"/>
                </a:cubicBezTo>
                <a:cubicBezTo>
                  <a:pt x="2088155" y="786888"/>
                  <a:pt x="2088155" y="786888"/>
                  <a:pt x="2088155" y="786888"/>
                </a:cubicBezTo>
                <a:cubicBezTo>
                  <a:pt x="2088155" y="648534"/>
                  <a:pt x="2088155" y="648534"/>
                  <a:pt x="2088155" y="648534"/>
                </a:cubicBezTo>
                <a:cubicBezTo>
                  <a:pt x="2142879" y="648534"/>
                  <a:pt x="2142879" y="648534"/>
                  <a:pt x="2142879" y="648534"/>
                </a:cubicBezTo>
                <a:cubicBezTo>
                  <a:pt x="2142879" y="637725"/>
                  <a:pt x="2142879" y="637725"/>
                  <a:pt x="2142879" y="637725"/>
                </a:cubicBezTo>
                <a:cubicBezTo>
                  <a:pt x="2151520" y="637725"/>
                  <a:pt x="2151520" y="637725"/>
                  <a:pt x="2151520" y="637725"/>
                </a:cubicBezTo>
                <a:cubicBezTo>
                  <a:pt x="2151520" y="644211"/>
                  <a:pt x="2151520" y="644211"/>
                  <a:pt x="2151520" y="644211"/>
                </a:cubicBezTo>
                <a:cubicBezTo>
                  <a:pt x="2177442" y="644211"/>
                  <a:pt x="2177442" y="644211"/>
                  <a:pt x="2177442" y="644211"/>
                </a:cubicBezTo>
                <a:cubicBezTo>
                  <a:pt x="2177442" y="637725"/>
                  <a:pt x="2177442" y="637725"/>
                  <a:pt x="2177442" y="637725"/>
                </a:cubicBezTo>
                <a:cubicBezTo>
                  <a:pt x="2183202" y="637725"/>
                  <a:pt x="2183202" y="637725"/>
                  <a:pt x="2183202" y="637725"/>
                </a:cubicBezTo>
                <a:cubicBezTo>
                  <a:pt x="2183202" y="652858"/>
                  <a:pt x="2183202" y="652858"/>
                  <a:pt x="2183202" y="652858"/>
                </a:cubicBezTo>
                <a:cubicBezTo>
                  <a:pt x="2191843" y="652858"/>
                  <a:pt x="2191843" y="652858"/>
                  <a:pt x="2191843" y="652858"/>
                </a:cubicBezTo>
                <a:cubicBezTo>
                  <a:pt x="2191843" y="665828"/>
                  <a:pt x="2191843" y="665828"/>
                  <a:pt x="2191843" y="665828"/>
                </a:cubicBezTo>
                <a:cubicBezTo>
                  <a:pt x="2223525" y="665828"/>
                  <a:pt x="2223525" y="665828"/>
                  <a:pt x="2223525" y="665828"/>
                </a:cubicBezTo>
                <a:cubicBezTo>
                  <a:pt x="2223525" y="698255"/>
                  <a:pt x="2223525" y="698255"/>
                  <a:pt x="2223525" y="698255"/>
                </a:cubicBezTo>
                <a:cubicBezTo>
                  <a:pt x="2226405" y="698255"/>
                  <a:pt x="2226405" y="698255"/>
                  <a:pt x="2226405" y="698255"/>
                </a:cubicBezTo>
                <a:cubicBezTo>
                  <a:pt x="2226405" y="676637"/>
                  <a:pt x="2226405" y="676637"/>
                  <a:pt x="2226405" y="676637"/>
                </a:cubicBezTo>
                <a:cubicBezTo>
                  <a:pt x="2240807" y="676637"/>
                  <a:pt x="2240807" y="676637"/>
                  <a:pt x="2240807" y="676637"/>
                </a:cubicBezTo>
                <a:cubicBezTo>
                  <a:pt x="2240807" y="713388"/>
                  <a:pt x="2240807" y="713388"/>
                  <a:pt x="2240807" y="713388"/>
                </a:cubicBezTo>
                <a:cubicBezTo>
                  <a:pt x="2284010" y="713388"/>
                  <a:pt x="2284010" y="713388"/>
                  <a:pt x="2284010" y="713388"/>
                </a:cubicBezTo>
                <a:cubicBezTo>
                  <a:pt x="2284010" y="700417"/>
                  <a:pt x="2284010" y="700417"/>
                  <a:pt x="2284010" y="700417"/>
                </a:cubicBezTo>
                <a:cubicBezTo>
                  <a:pt x="2301291" y="700417"/>
                  <a:pt x="2301291" y="700417"/>
                  <a:pt x="2301291" y="700417"/>
                </a:cubicBezTo>
                <a:cubicBezTo>
                  <a:pt x="2301291" y="717711"/>
                  <a:pt x="2301291" y="717711"/>
                  <a:pt x="2301291" y="717711"/>
                </a:cubicBezTo>
                <a:cubicBezTo>
                  <a:pt x="2307051" y="717711"/>
                  <a:pt x="2307051" y="717711"/>
                  <a:pt x="2307051" y="717711"/>
                </a:cubicBezTo>
                <a:cubicBezTo>
                  <a:pt x="2307051" y="700417"/>
                  <a:pt x="2307051" y="700417"/>
                  <a:pt x="2307051" y="700417"/>
                </a:cubicBezTo>
                <a:cubicBezTo>
                  <a:pt x="2327213" y="700417"/>
                  <a:pt x="2327213" y="700417"/>
                  <a:pt x="2327213" y="700417"/>
                </a:cubicBezTo>
                <a:cubicBezTo>
                  <a:pt x="2327213" y="661505"/>
                  <a:pt x="2327213" y="661505"/>
                  <a:pt x="2327213" y="661505"/>
                </a:cubicBezTo>
                <a:cubicBezTo>
                  <a:pt x="2338734" y="661505"/>
                  <a:pt x="2338734" y="661505"/>
                  <a:pt x="2338734" y="661505"/>
                </a:cubicBezTo>
                <a:cubicBezTo>
                  <a:pt x="2353135" y="618269"/>
                  <a:pt x="2353135" y="618269"/>
                  <a:pt x="2353135" y="618269"/>
                </a:cubicBezTo>
                <a:cubicBezTo>
                  <a:pt x="2367536" y="618269"/>
                  <a:pt x="2367536" y="618269"/>
                  <a:pt x="2367536" y="618269"/>
                </a:cubicBezTo>
                <a:cubicBezTo>
                  <a:pt x="2384817" y="661505"/>
                  <a:pt x="2384817" y="661505"/>
                  <a:pt x="2384817" y="661505"/>
                </a:cubicBezTo>
                <a:cubicBezTo>
                  <a:pt x="2396338" y="661505"/>
                  <a:pt x="2396338" y="661505"/>
                  <a:pt x="2396338" y="661505"/>
                </a:cubicBezTo>
                <a:cubicBezTo>
                  <a:pt x="2396338" y="726358"/>
                  <a:pt x="2396338" y="726358"/>
                  <a:pt x="2396338" y="726358"/>
                </a:cubicBezTo>
                <a:cubicBezTo>
                  <a:pt x="2404979" y="726358"/>
                  <a:pt x="2404979" y="726358"/>
                  <a:pt x="2404979" y="726358"/>
                </a:cubicBezTo>
                <a:cubicBezTo>
                  <a:pt x="2404979" y="771756"/>
                  <a:pt x="2404979" y="771756"/>
                  <a:pt x="2404979" y="771756"/>
                </a:cubicBezTo>
                <a:cubicBezTo>
                  <a:pt x="2410739" y="771756"/>
                  <a:pt x="2410739" y="771756"/>
                  <a:pt x="2410739" y="771756"/>
                </a:cubicBezTo>
                <a:cubicBezTo>
                  <a:pt x="2410739" y="756623"/>
                  <a:pt x="2410739" y="756623"/>
                  <a:pt x="2410739" y="756623"/>
                </a:cubicBezTo>
                <a:cubicBezTo>
                  <a:pt x="2419379" y="767432"/>
                  <a:pt x="2419379" y="767432"/>
                  <a:pt x="2419379" y="767432"/>
                </a:cubicBezTo>
                <a:cubicBezTo>
                  <a:pt x="2428020" y="767432"/>
                  <a:pt x="2428020" y="767432"/>
                  <a:pt x="2428020" y="767432"/>
                </a:cubicBezTo>
                <a:cubicBezTo>
                  <a:pt x="2428020" y="680961"/>
                  <a:pt x="2428020" y="680961"/>
                  <a:pt x="2428020" y="680961"/>
                </a:cubicBezTo>
                <a:cubicBezTo>
                  <a:pt x="2468343" y="680961"/>
                  <a:pt x="2468343" y="680961"/>
                  <a:pt x="2468343" y="680961"/>
                </a:cubicBezTo>
                <a:cubicBezTo>
                  <a:pt x="2485625" y="696093"/>
                  <a:pt x="2485625" y="696093"/>
                  <a:pt x="2485625" y="696093"/>
                </a:cubicBezTo>
                <a:cubicBezTo>
                  <a:pt x="2485625" y="680961"/>
                  <a:pt x="2485625" y="680961"/>
                  <a:pt x="2485625" y="680961"/>
                </a:cubicBezTo>
                <a:cubicBezTo>
                  <a:pt x="2488505" y="680961"/>
                  <a:pt x="2488505" y="680961"/>
                  <a:pt x="2488505" y="680961"/>
                </a:cubicBezTo>
                <a:cubicBezTo>
                  <a:pt x="2488505" y="678799"/>
                  <a:pt x="2488505" y="678799"/>
                  <a:pt x="2488505" y="678799"/>
                </a:cubicBezTo>
                <a:cubicBezTo>
                  <a:pt x="2502906" y="678799"/>
                  <a:pt x="2502906" y="678799"/>
                  <a:pt x="2502906" y="678799"/>
                </a:cubicBezTo>
                <a:cubicBezTo>
                  <a:pt x="2502906" y="655020"/>
                  <a:pt x="2502906" y="655020"/>
                  <a:pt x="2502906" y="655020"/>
                </a:cubicBezTo>
                <a:cubicBezTo>
                  <a:pt x="2511546" y="655020"/>
                  <a:pt x="2511546" y="655020"/>
                  <a:pt x="2511546" y="655020"/>
                </a:cubicBezTo>
                <a:cubicBezTo>
                  <a:pt x="2511546" y="642049"/>
                  <a:pt x="2511546" y="642049"/>
                  <a:pt x="2511546" y="642049"/>
                </a:cubicBezTo>
                <a:cubicBezTo>
                  <a:pt x="2514426" y="642049"/>
                  <a:pt x="2514426" y="642049"/>
                  <a:pt x="2514426" y="642049"/>
                </a:cubicBezTo>
                <a:cubicBezTo>
                  <a:pt x="2514426" y="618269"/>
                  <a:pt x="2514426" y="618269"/>
                  <a:pt x="2514426" y="618269"/>
                </a:cubicBezTo>
                <a:cubicBezTo>
                  <a:pt x="2537468" y="618269"/>
                  <a:pt x="2537468" y="618269"/>
                  <a:pt x="2537468" y="618269"/>
                </a:cubicBezTo>
                <a:cubicBezTo>
                  <a:pt x="2537468" y="588004"/>
                  <a:pt x="2537468" y="588004"/>
                  <a:pt x="2537468" y="588004"/>
                </a:cubicBezTo>
                <a:cubicBezTo>
                  <a:pt x="2548989" y="588004"/>
                  <a:pt x="2548989" y="588004"/>
                  <a:pt x="2548989" y="588004"/>
                </a:cubicBezTo>
                <a:cubicBezTo>
                  <a:pt x="2548989" y="581519"/>
                  <a:pt x="2548989" y="581519"/>
                  <a:pt x="2548989" y="581519"/>
                </a:cubicBezTo>
                <a:cubicBezTo>
                  <a:pt x="2557630" y="581519"/>
                  <a:pt x="2557630" y="581519"/>
                  <a:pt x="2557630" y="581519"/>
                </a:cubicBezTo>
                <a:cubicBezTo>
                  <a:pt x="2557630" y="551254"/>
                  <a:pt x="2557630" y="551254"/>
                  <a:pt x="2557630" y="551254"/>
                </a:cubicBezTo>
                <a:cubicBezTo>
                  <a:pt x="2563390" y="551254"/>
                  <a:pt x="2563390" y="551254"/>
                  <a:pt x="2563390" y="551254"/>
                </a:cubicBezTo>
                <a:cubicBezTo>
                  <a:pt x="2563390" y="542607"/>
                  <a:pt x="2563390" y="542607"/>
                  <a:pt x="2563390" y="542607"/>
                </a:cubicBezTo>
                <a:cubicBezTo>
                  <a:pt x="2572031" y="542607"/>
                  <a:pt x="2572031" y="542607"/>
                  <a:pt x="2572031" y="542607"/>
                </a:cubicBezTo>
                <a:cubicBezTo>
                  <a:pt x="2572031" y="512342"/>
                  <a:pt x="2572031" y="512342"/>
                  <a:pt x="2572031" y="512342"/>
                </a:cubicBezTo>
                <a:cubicBezTo>
                  <a:pt x="2609474" y="512342"/>
                  <a:pt x="2609474" y="512342"/>
                  <a:pt x="2609474" y="512342"/>
                </a:cubicBezTo>
                <a:cubicBezTo>
                  <a:pt x="2609474" y="499371"/>
                  <a:pt x="2609474" y="499371"/>
                  <a:pt x="2609474" y="499371"/>
                </a:cubicBezTo>
                <a:cubicBezTo>
                  <a:pt x="2652677" y="499371"/>
                  <a:pt x="2652677" y="499371"/>
                  <a:pt x="2652677" y="499371"/>
                </a:cubicBezTo>
                <a:cubicBezTo>
                  <a:pt x="2652677" y="490724"/>
                  <a:pt x="2652677" y="490724"/>
                  <a:pt x="2652677" y="490724"/>
                </a:cubicBezTo>
                <a:cubicBezTo>
                  <a:pt x="2678599" y="490724"/>
                  <a:pt x="2678599" y="490724"/>
                  <a:pt x="2678599" y="490724"/>
                </a:cubicBezTo>
                <a:cubicBezTo>
                  <a:pt x="2678599" y="499371"/>
                  <a:pt x="2678599" y="499371"/>
                  <a:pt x="2678599" y="499371"/>
                </a:cubicBezTo>
                <a:cubicBezTo>
                  <a:pt x="2684359" y="499371"/>
                  <a:pt x="2684359" y="499371"/>
                  <a:pt x="2684359" y="499371"/>
                </a:cubicBezTo>
                <a:cubicBezTo>
                  <a:pt x="2684359" y="495048"/>
                  <a:pt x="2684359" y="495048"/>
                  <a:pt x="2684359" y="495048"/>
                </a:cubicBezTo>
                <a:cubicBezTo>
                  <a:pt x="2698760" y="495048"/>
                  <a:pt x="2698760" y="495048"/>
                  <a:pt x="2698760" y="495048"/>
                </a:cubicBezTo>
                <a:cubicBezTo>
                  <a:pt x="2698760" y="499371"/>
                  <a:pt x="2698760" y="499371"/>
                  <a:pt x="2698760" y="499371"/>
                </a:cubicBezTo>
                <a:cubicBezTo>
                  <a:pt x="2707401" y="499371"/>
                  <a:pt x="2707401" y="499371"/>
                  <a:pt x="2707401" y="499371"/>
                </a:cubicBezTo>
                <a:cubicBezTo>
                  <a:pt x="2707401" y="490724"/>
                  <a:pt x="2707401" y="490724"/>
                  <a:pt x="2707401" y="490724"/>
                </a:cubicBezTo>
                <a:cubicBezTo>
                  <a:pt x="2727562" y="490724"/>
                  <a:pt x="2727562" y="490724"/>
                  <a:pt x="2727562" y="490724"/>
                </a:cubicBezTo>
                <a:cubicBezTo>
                  <a:pt x="2727562" y="499371"/>
                  <a:pt x="2727562" y="499371"/>
                  <a:pt x="2727562" y="499371"/>
                </a:cubicBezTo>
                <a:cubicBezTo>
                  <a:pt x="2759245" y="499371"/>
                  <a:pt x="2759245" y="499371"/>
                  <a:pt x="2759245" y="499371"/>
                </a:cubicBezTo>
                <a:cubicBezTo>
                  <a:pt x="2759245" y="514504"/>
                  <a:pt x="2759245" y="514504"/>
                  <a:pt x="2759245" y="514504"/>
                </a:cubicBezTo>
                <a:cubicBezTo>
                  <a:pt x="2779406" y="514504"/>
                  <a:pt x="2779406" y="514504"/>
                  <a:pt x="2779406" y="514504"/>
                </a:cubicBezTo>
                <a:cubicBezTo>
                  <a:pt x="2779406" y="596652"/>
                  <a:pt x="2779406" y="596652"/>
                  <a:pt x="2779406" y="596652"/>
                </a:cubicBezTo>
                <a:cubicBezTo>
                  <a:pt x="2788046" y="596652"/>
                  <a:pt x="2788046" y="596652"/>
                  <a:pt x="2788046" y="596652"/>
                </a:cubicBezTo>
                <a:cubicBezTo>
                  <a:pt x="2788046" y="564225"/>
                  <a:pt x="2788046" y="564225"/>
                  <a:pt x="2788046" y="564225"/>
                </a:cubicBezTo>
                <a:cubicBezTo>
                  <a:pt x="2842771" y="564225"/>
                  <a:pt x="2842771" y="564225"/>
                  <a:pt x="2842771" y="564225"/>
                </a:cubicBezTo>
                <a:cubicBezTo>
                  <a:pt x="2842771" y="596652"/>
                  <a:pt x="2842771" y="596652"/>
                  <a:pt x="2842771" y="596652"/>
                </a:cubicBezTo>
                <a:cubicBezTo>
                  <a:pt x="2848531" y="596652"/>
                  <a:pt x="2848531" y="596652"/>
                  <a:pt x="2848531" y="596652"/>
                </a:cubicBezTo>
                <a:cubicBezTo>
                  <a:pt x="2848531" y="683123"/>
                  <a:pt x="2848531" y="683123"/>
                  <a:pt x="2848531" y="683123"/>
                </a:cubicBezTo>
                <a:cubicBezTo>
                  <a:pt x="2857172" y="680961"/>
                  <a:pt x="2857172" y="680961"/>
                  <a:pt x="2857172" y="680961"/>
                </a:cubicBezTo>
                <a:cubicBezTo>
                  <a:pt x="2860052" y="611784"/>
                  <a:pt x="2860052" y="611784"/>
                  <a:pt x="2860052" y="611784"/>
                </a:cubicBezTo>
                <a:cubicBezTo>
                  <a:pt x="2862932" y="680961"/>
                  <a:pt x="2862932" y="680961"/>
                  <a:pt x="2862932" y="680961"/>
                </a:cubicBezTo>
                <a:cubicBezTo>
                  <a:pt x="2871573" y="683123"/>
                  <a:pt x="2871573" y="683123"/>
                  <a:pt x="2871573" y="683123"/>
                </a:cubicBezTo>
                <a:cubicBezTo>
                  <a:pt x="2880213" y="724196"/>
                  <a:pt x="2880213" y="724196"/>
                  <a:pt x="2880213" y="724196"/>
                </a:cubicBezTo>
                <a:cubicBezTo>
                  <a:pt x="2903255" y="735005"/>
                  <a:pt x="2903255" y="735005"/>
                  <a:pt x="2903255" y="735005"/>
                </a:cubicBezTo>
                <a:cubicBezTo>
                  <a:pt x="2903255" y="717711"/>
                  <a:pt x="2903255" y="717711"/>
                  <a:pt x="2903255" y="717711"/>
                </a:cubicBezTo>
                <a:cubicBezTo>
                  <a:pt x="2911896" y="717711"/>
                  <a:pt x="2911896" y="717711"/>
                  <a:pt x="2911896" y="717711"/>
                </a:cubicBezTo>
                <a:cubicBezTo>
                  <a:pt x="2911896" y="706902"/>
                  <a:pt x="2911896" y="706902"/>
                  <a:pt x="2911896" y="706902"/>
                </a:cubicBezTo>
                <a:cubicBezTo>
                  <a:pt x="2981021" y="706902"/>
                  <a:pt x="2981021" y="706902"/>
                  <a:pt x="2981021" y="706902"/>
                </a:cubicBezTo>
                <a:cubicBezTo>
                  <a:pt x="2981021" y="711226"/>
                  <a:pt x="2981021" y="711226"/>
                  <a:pt x="2981021" y="711226"/>
                </a:cubicBezTo>
                <a:cubicBezTo>
                  <a:pt x="2989662" y="711226"/>
                  <a:pt x="2989662" y="711226"/>
                  <a:pt x="2989662" y="711226"/>
                </a:cubicBezTo>
                <a:cubicBezTo>
                  <a:pt x="2989662" y="698255"/>
                  <a:pt x="2989662" y="698255"/>
                  <a:pt x="2989662" y="698255"/>
                </a:cubicBezTo>
                <a:cubicBezTo>
                  <a:pt x="3001182" y="698255"/>
                  <a:pt x="3001182" y="698255"/>
                  <a:pt x="3001182" y="698255"/>
                </a:cubicBezTo>
                <a:cubicBezTo>
                  <a:pt x="3001182" y="713388"/>
                  <a:pt x="3001182" y="713388"/>
                  <a:pt x="3001182" y="713388"/>
                </a:cubicBezTo>
                <a:cubicBezTo>
                  <a:pt x="3006943" y="713388"/>
                  <a:pt x="3006943" y="713388"/>
                  <a:pt x="3006943" y="713388"/>
                </a:cubicBezTo>
                <a:cubicBezTo>
                  <a:pt x="3006943" y="696093"/>
                  <a:pt x="3006943" y="696093"/>
                  <a:pt x="3006943" y="696093"/>
                </a:cubicBezTo>
                <a:cubicBezTo>
                  <a:pt x="3021343" y="696093"/>
                  <a:pt x="3021343" y="696093"/>
                  <a:pt x="3021343" y="696093"/>
                </a:cubicBezTo>
                <a:cubicBezTo>
                  <a:pt x="3021343" y="687446"/>
                  <a:pt x="3021343" y="687446"/>
                  <a:pt x="3021343" y="687446"/>
                </a:cubicBezTo>
                <a:cubicBezTo>
                  <a:pt x="3047266" y="687446"/>
                  <a:pt x="3047266" y="687446"/>
                  <a:pt x="3047266" y="687446"/>
                </a:cubicBezTo>
                <a:cubicBezTo>
                  <a:pt x="3047266" y="665828"/>
                  <a:pt x="3047266" y="665828"/>
                  <a:pt x="3047266" y="665828"/>
                </a:cubicBezTo>
                <a:cubicBezTo>
                  <a:pt x="3055906" y="663667"/>
                  <a:pt x="3055906" y="663667"/>
                  <a:pt x="3055906" y="663667"/>
                </a:cubicBezTo>
                <a:cubicBezTo>
                  <a:pt x="3055906" y="659343"/>
                  <a:pt x="3055906" y="659343"/>
                  <a:pt x="3055906" y="659343"/>
                </a:cubicBezTo>
                <a:cubicBezTo>
                  <a:pt x="3078948" y="659343"/>
                  <a:pt x="3078948" y="659343"/>
                  <a:pt x="3078948" y="659343"/>
                </a:cubicBezTo>
                <a:cubicBezTo>
                  <a:pt x="3078948" y="646372"/>
                  <a:pt x="3078948" y="646372"/>
                  <a:pt x="3078948" y="646372"/>
                </a:cubicBezTo>
                <a:cubicBezTo>
                  <a:pt x="3090469" y="646372"/>
                  <a:pt x="3090469" y="646372"/>
                  <a:pt x="3090469" y="646372"/>
                </a:cubicBezTo>
                <a:cubicBezTo>
                  <a:pt x="3090469" y="607460"/>
                  <a:pt x="3090469" y="607460"/>
                  <a:pt x="3090469" y="607460"/>
                </a:cubicBezTo>
                <a:cubicBezTo>
                  <a:pt x="3110630" y="607460"/>
                  <a:pt x="3110630" y="607460"/>
                  <a:pt x="3110630" y="607460"/>
                </a:cubicBezTo>
                <a:cubicBezTo>
                  <a:pt x="3110630" y="603137"/>
                  <a:pt x="3110630" y="603137"/>
                  <a:pt x="3110630" y="603137"/>
                </a:cubicBezTo>
                <a:cubicBezTo>
                  <a:pt x="3122151" y="603137"/>
                  <a:pt x="3122151" y="603137"/>
                  <a:pt x="3122151" y="603137"/>
                </a:cubicBezTo>
                <a:cubicBezTo>
                  <a:pt x="3122151" y="555578"/>
                  <a:pt x="3122151" y="555578"/>
                  <a:pt x="3122151" y="555578"/>
                </a:cubicBezTo>
                <a:cubicBezTo>
                  <a:pt x="3148073" y="555578"/>
                  <a:pt x="3148073" y="555578"/>
                  <a:pt x="3148073" y="555578"/>
                </a:cubicBezTo>
                <a:cubicBezTo>
                  <a:pt x="3148073" y="536122"/>
                  <a:pt x="3148073" y="536122"/>
                  <a:pt x="3148073" y="536122"/>
                </a:cubicBezTo>
                <a:cubicBezTo>
                  <a:pt x="3197037" y="536122"/>
                  <a:pt x="3197037" y="536122"/>
                  <a:pt x="3197037" y="536122"/>
                </a:cubicBezTo>
                <a:cubicBezTo>
                  <a:pt x="3197037" y="557740"/>
                  <a:pt x="3197037" y="557740"/>
                  <a:pt x="3197037" y="557740"/>
                </a:cubicBezTo>
                <a:cubicBezTo>
                  <a:pt x="3234480" y="557740"/>
                  <a:pt x="3234480" y="557740"/>
                  <a:pt x="3234480" y="557740"/>
                </a:cubicBezTo>
                <a:cubicBezTo>
                  <a:pt x="3234480" y="605299"/>
                  <a:pt x="3234480" y="605299"/>
                  <a:pt x="3234480" y="605299"/>
                </a:cubicBezTo>
                <a:cubicBezTo>
                  <a:pt x="3251761" y="605299"/>
                  <a:pt x="3251761" y="605299"/>
                  <a:pt x="3251761" y="605299"/>
                </a:cubicBezTo>
                <a:cubicBezTo>
                  <a:pt x="3251761" y="711226"/>
                  <a:pt x="3251761" y="711226"/>
                  <a:pt x="3251761" y="711226"/>
                </a:cubicBezTo>
                <a:cubicBezTo>
                  <a:pt x="3260401" y="711226"/>
                  <a:pt x="3260401" y="711226"/>
                  <a:pt x="3260401" y="711226"/>
                </a:cubicBezTo>
                <a:cubicBezTo>
                  <a:pt x="3271922" y="683123"/>
                  <a:pt x="3271922" y="683123"/>
                  <a:pt x="3271922" y="683123"/>
                </a:cubicBezTo>
                <a:cubicBezTo>
                  <a:pt x="3280563" y="696093"/>
                  <a:pt x="3280563" y="696093"/>
                  <a:pt x="3280563" y="696093"/>
                </a:cubicBezTo>
                <a:cubicBezTo>
                  <a:pt x="3277683" y="696093"/>
                  <a:pt x="3277683" y="696093"/>
                  <a:pt x="3277683" y="696093"/>
                </a:cubicBezTo>
                <a:cubicBezTo>
                  <a:pt x="3277683" y="711226"/>
                  <a:pt x="3277683" y="711226"/>
                  <a:pt x="3277683" y="711226"/>
                </a:cubicBezTo>
                <a:cubicBezTo>
                  <a:pt x="3289203" y="711226"/>
                  <a:pt x="3289203" y="711226"/>
                  <a:pt x="3289203" y="711226"/>
                </a:cubicBezTo>
                <a:cubicBezTo>
                  <a:pt x="3289203" y="743652"/>
                  <a:pt x="3289203" y="743652"/>
                  <a:pt x="3289203" y="743652"/>
                </a:cubicBezTo>
                <a:cubicBezTo>
                  <a:pt x="3300724" y="743652"/>
                  <a:pt x="3300724" y="743652"/>
                  <a:pt x="3300724" y="743652"/>
                </a:cubicBezTo>
                <a:cubicBezTo>
                  <a:pt x="3300724" y="767432"/>
                  <a:pt x="3300724" y="767432"/>
                  <a:pt x="3300724" y="767432"/>
                </a:cubicBezTo>
                <a:cubicBezTo>
                  <a:pt x="3320885" y="767432"/>
                  <a:pt x="3320885" y="767432"/>
                  <a:pt x="3320885" y="767432"/>
                </a:cubicBezTo>
                <a:cubicBezTo>
                  <a:pt x="3320885" y="758785"/>
                  <a:pt x="3320885" y="758785"/>
                  <a:pt x="3320885" y="758785"/>
                </a:cubicBezTo>
                <a:cubicBezTo>
                  <a:pt x="3343927" y="758785"/>
                  <a:pt x="3343927" y="758785"/>
                  <a:pt x="3343927" y="758785"/>
                </a:cubicBezTo>
                <a:cubicBezTo>
                  <a:pt x="3343927" y="735005"/>
                  <a:pt x="3343927" y="735005"/>
                  <a:pt x="3343927" y="735005"/>
                </a:cubicBezTo>
                <a:cubicBezTo>
                  <a:pt x="3398652" y="735005"/>
                  <a:pt x="3398652" y="735005"/>
                  <a:pt x="3398652" y="735005"/>
                </a:cubicBezTo>
                <a:cubicBezTo>
                  <a:pt x="3398652" y="741491"/>
                  <a:pt x="3398652" y="741491"/>
                  <a:pt x="3398652" y="741491"/>
                </a:cubicBezTo>
                <a:cubicBezTo>
                  <a:pt x="3404412" y="741491"/>
                  <a:pt x="3404412" y="741491"/>
                  <a:pt x="3404412" y="741491"/>
                </a:cubicBezTo>
                <a:cubicBezTo>
                  <a:pt x="3404412" y="743652"/>
                  <a:pt x="3404412" y="743652"/>
                  <a:pt x="3404412" y="743652"/>
                </a:cubicBezTo>
                <a:cubicBezTo>
                  <a:pt x="3407292" y="743652"/>
                  <a:pt x="3407292" y="743652"/>
                  <a:pt x="3407292" y="743652"/>
                </a:cubicBezTo>
                <a:cubicBezTo>
                  <a:pt x="3407292" y="735005"/>
                  <a:pt x="3407292" y="735005"/>
                  <a:pt x="3407292" y="735005"/>
                </a:cubicBezTo>
                <a:cubicBezTo>
                  <a:pt x="3418813" y="735005"/>
                  <a:pt x="3418813" y="735005"/>
                  <a:pt x="3418813" y="735005"/>
                </a:cubicBezTo>
                <a:cubicBezTo>
                  <a:pt x="3418813" y="752300"/>
                  <a:pt x="3418813" y="752300"/>
                  <a:pt x="3418813" y="752300"/>
                </a:cubicBezTo>
                <a:cubicBezTo>
                  <a:pt x="3427454" y="752300"/>
                  <a:pt x="3427454" y="752300"/>
                  <a:pt x="3427454" y="752300"/>
                </a:cubicBezTo>
                <a:cubicBezTo>
                  <a:pt x="3427454" y="743652"/>
                  <a:pt x="3427454" y="743652"/>
                  <a:pt x="3427454" y="743652"/>
                </a:cubicBezTo>
                <a:cubicBezTo>
                  <a:pt x="3438974" y="743652"/>
                  <a:pt x="3438974" y="743652"/>
                  <a:pt x="3438974" y="743652"/>
                </a:cubicBezTo>
                <a:cubicBezTo>
                  <a:pt x="3438974" y="719873"/>
                  <a:pt x="3438974" y="719873"/>
                  <a:pt x="3438974" y="719873"/>
                </a:cubicBezTo>
                <a:cubicBezTo>
                  <a:pt x="3482178" y="719873"/>
                  <a:pt x="3482178" y="719873"/>
                  <a:pt x="3482178" y="719873"/>
                </a:cubicBezTo>
                <a:cubicBezTo>
                  <a:pt x="3482178" y="726358"/>
                  <a:pt x="3482178" y="726358"/>
                  <a:pt x="3482178" y="726358"/>
                </a:cubicBezTo>
                <a:cubicBezTo>
                  <a:pt x="3490818" y="726358"/>
                  <a:pt x="3490818" y="726358"/>
                  <a:pt x="3490818" y="726358"/>
                </a:cubicBezTo>
                <a:cubicBezTo>
                  <a:pt x="3490818" y="713388"/>
                  <a:pt x="3490818" y="713388"/>
                  <a:pt x="3490818" y="713388"/>
                </a:cubicBezTo>
                <a:cubicBezTo>
                  <a:pt x="3513860" y="713388"/>
                  <a:pt x="3513860" y="713388"/>
                  <a:pt x="3513860" y="713388"/>
                </a:cubicBezTo>
                <a:cubicBezTo>
                  <a:pt x="3513860" y="687446"/>
                  <a:pt x="3513860" y="687446"/>
                  <a:pt x="3513860" y="687446"/>
                </a:cubicBezTo>
                <a:cubicBezTo>
                  <a:pt x="3534022" y="687446"/>
                  <a:pt x="3534022" y="687446"/>
                  <a:pt x="3534022" y="687446"/>
                </a:cubicBezTo>
                <a:cubicBezTo>
                  <a:pt x="3534022" y="696093"/>
                  <a:pt x="3534022" y="696093"/>
                  <a:pt x="3534022" y="696093"/>
                </a:cubicBezTo>
                <a:cubicBezTo>
                  <a:pt x="3545542" y="696093"/>
                  <a:pt x="3545542" y="696093"/>
                  <a:pt x="3545542" y="696093"/>
                </a:cubicBezTo>
                <a:cubicBezTo>
                  <a:pt x="3545542" y="672314"/>
                  <a:pt x="3545542" y="672314"/>
                  <a:pt x="3545542" y="672314"/>
                </a:cubicBezTo>
                <a:cubicBezTo>
                  <a:pt x="3565703" y="672314"/>
                  <a:pt x="3565703" y="672314"/>
                  <a:pt x="3565703" y="672314"/>
                </a:cubicBezTo>
                <a:cubicBezTo>
                  <a:pt x="3565703" y="687446"/>
                  <a:pt x="3565703" y="687446"/>
                  <a:pt x="3565703" y="687446"/>
                </a:cubicBezTo>
                <a:cubicBezTo>
                  <a:pt x="3597386" y="687446"/>
                  <a:pt x="3597386" y="687446"/>
                  <a:pt x="3597386" y="687446"/>
                </a:cubicBezTo>
                <a:cubicBezTo>
                  <a:pt x="3597386" y="678799"/>
                  <a:pt x="3597386" y="678799"/>
                  <a:pt x="3597386" y="678799"/>
                </a:cubicBezTo>
                <a:cubicBezTo>
                  <a:pt x="3620427" y="678799"/>
                  <a:pt x="3620427" y="678799"/>
                  <a:pt x="3620427" y="678799"/>
                </a:cubicBezTo>
                <a:cubicBezTo>
                  <a:pt x="3620427" y="687446"/>
                  <a:pt x="3620427" y="687446"/>
                  <a:pt x="3620427" y="687446"/>
                </a:cubicBezTo>
                <a:cubicBezTo>
                  <a:pt x="3629068" y="687446"/>
                  <a:pt x="3629068" y="687446"/>
                  <a:pt x="3629068" y="687446"/>
                </a:cubicBezTo>
                <a:cubicBezTo>
                  <a:pt x="3629068" y="702579"/>
                  <a:pt x="3629068" y="702579"/>
                  <a:pt x="3629068" y="702579"/>
                </a:cubicBezTo>
                <a:cubicBezTo>
                  <a:pt x="3640589" y="702579"/>
                  <a:pt x="3640589" y="702579"/>
                  <a:pt x="3640589" y="702579"/>
                </a:cubicBezTo>
                <a:cubicBezTo>
                  <a:pt x="3640589" y="713388"/>
                  <a:pt x="3640589" y="713388"/>
                  <a:pt x="3640589" y="713388"/>
                </a:cubicBezTo>
                <a:cubicBezTo>
                  <a:pt x="3703954" y="713388"/>
                  <a:pt x="3703954" y="713388"/>
                  <a:pt x="3703954" y="713388"/>
                </a:cubicBezTo>
                <a:cubicBezTo>
                  <a:pt x="3703954" y="743652"/>
                  <a:pt x="3703954" y="743652"/>
                  <a:pt x="3703954" y="743652"/>
                </a:cubicBezTo>
                <a:cubicBezTo>
                  <a:pt x="3726996" y="743652"/>
                  <a:pt x="3726996" y="743652"/>
                  <a:pt x="3726996" y="743652"/>
                </a:cubicBezTo>
                <a:cubicBezTo>
                  <a:pt x="3726996" y="735005"/>
                  <a:pt x="3726996" y="735005"/>
                  <a:pt x="3726996" y="735005"/>
                </a:cubicBezTo>
                <a:cubicBezTo>
                  <a:pt x="3790360" y="735005"/>
                  <a:pt x="3790360" y="735005"/>
                  <a:pt x="3790360" y="735005"/>
                </a:cubicBezTo>
                <a:cubicBezTo>
                  <a:pt x="3790360" y="724196"/>
                  <a:pt x="3790360" y="724196"/>
                  <a:pt x="3790360" y="724196"/>
                </a:cubicBezTo>
                <a:cubicBezTo>
                  <a:pt x="3801881" y="719873"/>
                  <a:pt x="3801881" y="719873"/>
                  <a:pt x="3801881" y="719873"/>
                </a:cubicBezTo>
                <a:cubicBezTo>
                  <a:pt x="3801881" y="687446"/>
                  <a:pt x="3801881" y="687446"/>
                  <a:pt x="3801881" y="687446"/>
                </a:cubicBezTo>
                <a:cubicBezTo>
                  <a:pt x="3822042" y="687446"/>
                  <a:pt x="3822042" y="687446"/>
                  <a:pt x="3822042" y="687446"/>
                </a:cubicBezTo>
                <a:cubicBezTo>
                  <a:pt x="3830683" y="706902"/>
                  <a:pt x="3830683" y="706902"/>
                  <a:pt x="3830683" y="706902"/>
                </a:cubicBezTo>
                <a:cubicBezTo>
                  <a:pt x="3833564" y="700417"/>
                  <a:pt x="3833564" y="700417"/>
                  <a:pt x="3833564" y="700417"/>
                </a:cubicBezTo>
                <a:cubicBezTo>
                  <a:pt x="3850845" y="698255"/>
                  <a:pt x="3850845" y="698255"/>
                  <a:pt x="3850845" y="698255"/>
                </a:cubicBezTo>
                <a:cubicBezTo>
                  <a:pt x="3847965" y="609622"/>
                  <a:pt x="3847965" y="609622"/>
                  <a:pt x="3847965" y="609622"/>
                </a:cubicBezTo>
                <a:cubicBezTo>
                  <a:pt x="3865245" y="611784"/>
                  <a:pt x="3865245" y="611784"/>
                  <a:pt x="3865245" y="611784"/>
                </a:cubicBezTo>
                <a:cubicBezTo>
                  <a:pt x="3865245" y="471268"/>
                  <a:pt x="3865245" y="471268"/>
                  <a:pt x="3865245" y="471268"/>
                </a:cubicBezTo>
                <a:cubicBezTo>
                  <a:pt x="3891168" y="471268"/>
                  <a:pt x="3891168" y="471268"/>
                  <a:pt x="3891168" y="471268"/>
                </a:cubicBezTo>
                <a:cubicBezTo>
                  <a:pt x="3891168" y="356694"/>
                  <a:pt x="3891168" y="356694"/>
                  <a:pt x="3891168" y="356694"/>
                </a:cubicBezTo>
                <a:cubicBezTo>
                  <a:pt x="3896928" y="350209"/>
                  <a:pt x="3896928" y="350209"/>
                  <a:pt x="3896928" y="350209"/>
                </a:cubicBezTo>
                <a:cubicBezTo>
                  <a:pt x="3896928" y="326429"/>
                  <a:pt x="3896928" y="326429"/>
                  <a:pt x="3896928" y="326429"/>
                </a:cubicBezTo>
                <a:cubicBezTo>
                  <a:pt x="3919969" y="326429"/>
                  <a:pt x="3919969" y="326429"/>
                  <a:pt x="3919969" y="326429"/>
                </a:cubicBezTo>
                <a:cubicBezTo>
                  <a:pt x="3974694" y="246443"/>
                  <a:pt x="3974694" y="246443"/>
                  <a:pt x="3974694" y="246443"/>
                </a:cubicBezTo>
                <a:cubicBezTo>
                  <a:pt x="3977574" y="1"/>
                  <a:pt x="3977574" y="1"/>
                  <a:pt x="3977574" y="1"/>
                </a:cubicBezTo>
                <a:cubicBezTo>
                  <a:pt x="3983335" y="246443"/>
                  <a:pt x="3983335" y="246443"/>
                  <a:pt x="3983335" y="246443"/>
                </a:cubicBezTo>
                <a:cubicBezTo>
                  <a:pt x="4035178" y="328591"/>
                  <a:pt x="4035178" y="328591"/>
                  <a:pt x="4035178" y="328591"/>
                </a:cubicBezTo>
                <a:cubicBezTo>
                  <a:pt x="4058220" y="328591"/>
                  <a:pt x="4058220" y="328591"/>
                  <a:pt x="4058220" y="328591"/>
                </a:cubicBezTo>
                <a:cubicBezTo>
                  <a:pt x="4058220" y="354532"/>
                  <a:pt x="4058220" y="354532"/>
                  <a:pt x="4058220" y="354532"/>
                </a:cubicBezTo>
                <a:cubicBezTo>
                  <a:pt x="4063981" y="356694"/>
                  <a:pt x="4063981" y="356694"/>
                  <a:pt x="4063981" y="356694"/>
                </a:cubicBezTo>
                <a:cubicBezTo>
                  <a:pt x="4063981" y="471268"/>
                  <a:pt x="4063981" y="471268"/>
                  <a:pt x="4063981" y="471268"/>
                </a:cubicBezTo>
                <a:cubicBezTo>
                  <a:pt x="4084142" y="471268"/>
                  <a:pt x="4084142" y="471268"/>
                  <a:pt x="4084142" y="471268"/>
                </a:cubicBezTo>
                <a:cubicBezTo>
                  <a:pt x="4084142" y="607460"/>
                  <a:pt x="4084142" y="607460"/>
                  <a:pt x="4084142" y="607460"/>
                </a:cubicBezTo>
                <a:cubicBezTo>
                  <a:pt x="4107184" y="607460"/>
                  <a:pt x="4107184" y="607460"/>
                  <a:pt x="4107184" y="607460"/>
                </a:cubicBezTo>
                <a:cubicBezTo>
                  <a:pt x="4107184" y="730682"/>
                  <a:pt x="4107184" y="730682"/>
                  <a:pt x="4107184" y="730682"/>
                </a:cubicBezTo>
                <a:cubicBezTo>
                  <a:pt x="4144626" y="728520"/>
                  <a:pt x="4144626" y="728520"/>
                  <a:pt x="4144626" y="728520"/>
                </a:cubicBezTo>
                <a:cubicBezTo>
                  <a:pt x="4150387" y="717711"/>
                  <a:pt x="4150387" y="717711"/>
                  <a:pt x="4150387" y="717711"/>
                </a:cubicBezTo>
                <a:cubicBezTo>
                  <a:pt x="4170548" y="715549"/>
                  <a:pt x="4170548" y="715549"/>
                  <a:pt x="4170548" y="715549"/>
                </a:cubicBezTo>
                <a:cubicBezTo>
                  <a:pt x="4176309" y="724196"/>
                  <a:pt x="4176309" y="724196"/>
                  <a:pt x="4176309" y="724196"/>
                </a:cubicBezTo>
                <a:cubicBezTo>
                  <a:pt x="4205111" y="724196"/>
                  <a:pt x="4205111" y="724196"/>
                  <a:pt x="4205111" y="724196"/>
                </a:cubicBezTo>
                <a:lnTo>
                  <a:pt x="4205111" y="726591"/>
                </a:lnTo>
                <a:lnTo>
                  <a:pt x="4207550" y="712285"/>
                </a:lnTo>
                <a:cubicBezTo>
                  <a:pt x="4209221" y="702478"/>
                  <a:pt x="4211450" y="689402"/>
                  <a:pt x="4214422" y="671967"/>
                </a:cubicBezTo>
                <a:cubicBezTo>
                  <a:pt x="4214422" y="671967"/>
                  <a:pt x="4214422" y="671967"/>
                  <a:pt x="4208478" y="667318"/>
                </a:cubicBezTo>
                <a:cubicBezTo>
                  <a:pt x="4208478" y="667318"/>
                  <a:pt x="4208478" y="667318"/>
                  <a:pt x="4208478" y="660344"/>
                </a:cubicBezTo>
                <a:cubicBezTo>
                  <a:pt x="4208478" y="660344"/>
                  <a:pt x="4208478" y="660344"/>
                  <a:pt x="4217394" y="655694"/>
                </a:cubicBezTo>
                <a:cubicBezTo>
                  <a:pt x="4217394" y="655694"/>
                  <a:pt x="4217394" y="655694"/>
                  <a:pt x="4220366" y="641747"/>
                </a:cubicBezTo>
                <a:cubicBezTo>
                  <a:pt x="4220366" y="641747"/>
                  <a:pt x="4220366" y="641747"/>
                  <a:pt x="4226312" y="655694"/>
                </a:cubicBezTo>
                <a:cubicBezTo>
                  <a:pt x="4226312" y="655694"/>
                  <a:pt x="4226312" y="655694"/>
                  <a:pt x="4232255" y="660344"/>
                </a:cubicBezTo>
                <a:cubicBezTo>
                  <a:pt x="4232255" y="660344"/>
                  <a:pt x="4232255" y="660344"/>
                  <a:pt x="4232255" y="669642"/>
                </a:cubicBezTo>
                <a:cubicBezTo>
                  <a:pt x="4232255" y="669642"/>
                  <a:pt x="4232255" y="669642"/>
                  <a:pt x="4226312" y="671967"/>
                </a:cubicBezTo>
                <a:cubicBezTo>
                  <a:pt x="4226312" y="671967"/>
                  <a:pt x="4226312" y="671967"/>
                  <a:pt x="4241171" y="739382"/>
                </a:cubicBezTo>
                <a:cubicBezTo>
                  <a:pt x="4241171" y="739382"/>
                  <a:pt x="4241171" y="739382"/>
                  <a:pt x="4253059" y="739382"/>
                </a:cubicBezTo>
                <a:cubicBezTo>
                  <a:pt x="4253059" y="739382"/>
                  <a:pt x="4253059" y="739382"/>
                  <a:pt x="4261975" y="771927"/>
                </a:cubicBezTo>
                <a:cubicBezTo>
                  <a:pt x="4261975" y="771927"/>
                  <a:pt x="4261975" y="771927"/>
                  <a:pt x="4306555" y="778901"/>
                </a:cubicBezTo>
                <a:cubicBezTo>
                  <a:pt x="4306555" y="778901"/>
                  <a:pt x="4306555" y="778901"/>
                  <a:pt x="4306555" y="739382"/>
                </a:cubicBezTo>
                <a:cubicBezTo>
                  <a:pt x="4306555" y="739382"/>
                  <a:pt x="4306555" y="739382"/>
                  <a:pt x="4380856" y="739382"/>
                </a:cubicBezTo>
                <a:cubicBezTo>
                  <a:pt x="4380856" y="739382"/>
                  <a:pt x="4380856" y="739382"/>
                  <a:pt x="4410576" y="755654"/>
                </a:cubicBezTo>
                <a:cubicBezTo>
                  <a:pt x="4410576" y="755654"/>
                  <a:pt x="4410576" y="755654"/>
                  <a:pt x="4425436" y="755654"/>
                </a:cubicBezTo>
                <a:cubicBezTo>
                  <a:pt x="4425436" y="755654"/>
                  <a:pt x="4425436" y="755654"/>
                  <a:pt x="4440296" y="739382"/>
                </a:cubicBezTo>
                <a:cubicBezTo>
                  <a:pt x="4440296" y="739382"/>
                  <a:pt x="4440296" y="739382"/>
                  <a:pt x="4461100" y="739382"/>
                </a:cubicBezTo>
                <a:cubicBezTo>
                  <a:pt x="4461100" y="739382"/>
                  <a:pt x="4461100" y="739382"/>
                  <a:pt x="4461100" y="804472"/>
                </a:cubicBezTo>
                <a:cubicBezTo>
                  <a:pt x="4461100" y="804472"/>
                  <a:pt x="4461100" y="804472"/>
                  <a:pt x="4472988" y="806797"/>
                </a:cubicBezTo>
                <a:cubicBezTo>
                  <a:pt x="4472988" y="806797"/>
                  <a:pt x="4472988" y="806797"/>
                  <a:pt x="4472988" y="797498"/>
                </a:cubicBezTo>
                <a:cubicBezTo>
                  <a:pt x="4472988" y="797498"/>
                  <a:pt x="4472988" y="797498"/>
                  <a:pt x="4505680" y="797498"/>
                </a:cubicBezTo>
                <a:cubicBezTo>
                  <a:pt x="4505680" y="797498"/>
                  <a:pt x="4505680" y="797498"/>
                  <a:pt x="4505680" y="699863"/>
                </a:cubicBezTo>
                <a:cubicBezTo>
                  <a:pt x="4505680" y="699863"/>
                  <a:pt x="4505680" y="699863"/>
                  <a:pt x="4508652" y="697538"/>
                </a:cubicBezTo>
                <a:cubicBezTo>
                  <a:pt x="4508652" y="697538"/>
                  <a:pt x="4508652" y="697538"/>
                  <a:pt x="4577008" y="697538"/>
                </a:cubicBezTo>
                <a:cubicBezTo>
                  <a:pt x="4577008" y="697538"/>
                  <a:pt x="4577008" y="697538"/>
                  <a:pt x="4577008" y="685915"/>
                </a:cubicBezTo>
                <a:cubicBezTo>
                  <a:pt x="4577008" y="685915"/>
                  <a:pt x="4577008" y="685915"/>
                  <a:pt x="4606729" y="685915"/>
                </a:cubicBezTo>
                <a:cubicBezTo>
                  <a:pt x="4606729" y="685915"/>
                  <a:pt x="4606729" y="685915"/>
                  <a:pt x="4606729" y="676616"/>
                </a:cubicBezTo>
                <a:cubicBezTo>
                  <a:pt x="4606729" y="676616"/>
                  <a:pt x="4606729" y="676616"/>
                  <a:pt x="4666169" y="676616"/>
                </a:cubicBezTo>
                <a:cubicBezTo>
                  <a:pt x="4666169" y="676616"/>
                  <a:pt x="4666169" y="676616"/>
                  <a:pt x="4666169" y="697538"/>
                </a:cubicBezTo>
                <a:cubicBezTo>
                  <a:pt x="4666169" y="697538"/>
                  <a:pt x="4666169" y="697538"/>
                  <a:pt x="4689946" y="706837"/>
                </a:cubicBezTo>
                <a:cubicBezTo>
                  <a:pt x="4689946" y="706837"/>
                  <a:pt x="4689946" y="706837"/>
                  <a:pt x="4689946" y="737057"/>
                </a:cubicBezTo>
                <a:cubicBezTo>
                  <a:pt x="4689946" y="737057"/>
                  <a:pt x="4689946" y="737057"/>
                  <a:pt x="4704806" y="741706"/>
                </a:cubicBezTo>
                <a:cubicBezTo>
                  <a:pt x="4704806" y="741706"/>
                  <a:pt x="4704806" y="741706"/>
                  <a:pt x="4704806" y="732408"/>
                </a:cubicBezTo>
                <a:cubicBezTo>
                  <a:pt x="4704806" y="732408"/>
                  <a:pt x="4704806" y="732408"/>
                  <a:pt x="4716694" y="732408"/>
                </a:cubicBezTo>
                <a:cubicBezTo>
                  <a:pt x="4716694" y="732408"/>
                  <a:pt x="4716694" y="732408"/>
                  <a:pt x="4716694" y="725434"/>
                </a:cubicBezTo>
                <a:cubicBezTo>
                  <a:pt x="4716694" y="725434"/>
                  <a:pt x="4716694" y="725434"/>
                  <a:pt x="4704806" y="725434"/>
                </a:cubicBezTo>
                <a:cubicBezTo>
                  <a:pt x="4704806" y="725434"/>
                  <a:pt x="4704806" y="725434"/>
                  <a:pt x="4704806" y="716135"/>
                </a:cubicBezTo>
                <a:cubicBezTo>
                  <a:pt x="4704806" y="716135"/>
                  <a:pt x="4704806" y="716135"/>
                  <a:pt x="4716694" y="716135"/>
                </a:cubicBezTo>
                <a:cubicBezTo>
                  <a:pt x="4716694" y="716135"/>
                  <a:pt x="4716694" y="716135"/>
                  <a:pt x="4716694" y="706837"/>
                </a:cubicBezTo>
                <a:cubicBezTo>
                  <a:pt x="4716694" y="706837"/>
                  <a:pt x="4716694" y="706837"/>
                  <a:pt x="4704806" y="706837"/>
                </a:cubicBezTo>
                <a:cubicBezTo>
                  <a:pt x="4704806" y="706837"/>
                  <a:pt x="4704806" y="706837"/>
                  <a:pt x="4704806" y="697538"/>
                </a:cubicBezTo>
                <a:cubicBezTo>
                  <a:pt x="4704806" y="697538"/>
                  <a:pt x="4704806" y="697538"/>
                  <a:pt x="4716694" y="697538"/>
                </a:cubicBezTo>
                <a:cubicBezTo>
                  <a:pt x="4716694" y="697538"/>
                  <a:pt x="4716694" y="697538"/>
                  <a:pt x="4716694" y="690564"/>
                </a:cubicBezTo>
                <a:cubicBezTo>
                  <a:pt x="4716694" y="690564"/>
                  <a:pt x="4716694" y="690564"/>
                  <a:pt x="4704806" y="690564"/>
                </a:cubicBezTo>
                <a:cubicBezTo>
                  <a:pt x="4704806" y="690564"/>
                  <a:pt x="4704806" y="690564"/>
                  <a:pt x="4704806" y="681266"/>
                </a:cubicBezTo>
                <a:cubicBezTo>
                  <a:pt x="4704806" y="681266"/>
                  <a:pt x="4704806" y="681266"/>
                  <a:pt x="4716694" y="681266"/>
                </a:cubicBezTo>
                <a:cubicBezTo>
                  <a:pt x="4716694" y="681266"/>
                  <a:pt x="4716694" y="681266"/>
                  <a:pt x="4716694" y="671967"/>
                </a:cubicBezTo>
                <a:cubicBezTo>
                  <a:pt x="4716694" y="671967"/>
                  <a:pt x="4716694" y="671967"/>
                  <a:pt x="4704806" y="671967"/>
                </a:cubicBezTo>
                <a:cubicBezTo>
                  <a:pt x="4704806" y="671967"/>
                  <a:pt x="4704806" y="671967"/>
                  <a:pt x="4704806" y="664993"/>
                </a:cubicBezTo>
                <a:cubicBezTo>
                  <a:pt x="4704806" y="664993"/>
                  <a:pt x="4704806" y="664993"/>
                  <a:pt x="4716694" y="664993"/>
                </a:cubicBezTo>
                <a:cubicBezTo>
                  <a:pt x="4716694" y="664993"/>
                  <a:pt x="4716694" y="664993"/>
                  <a:pt x="4716694" y="655694"/>
                </a:cubicBezTo>
                <a:cubicBezTo>
                  <a:pt x="4716694" y="655694"/>
                  <a:pt x="4716694" y="655694"/>
                  <a:pt x="4704806" y="655694"/>
                </a:cubicBezTo>
                <a:cubicBezTo>
                  <a:pt x="4704806" y="655694"/>
                  <a:pt x="4704806" y="655694"/>
                  <a:pt x="4704806" y="646396"/>
                </a:cubicBezTo>
                <a:cubicBezTo>
                  <a:pt x="4704806" y="646396"/>
                  <a:pt x="4704806" y="646396"/>
                  <a:pt x="4716694" y="646396"/>
                </a:cubicBezTo>
                <a:cubicBezTo>
                  <a:pt x="4716694" y="646396"/>
                  <a:pt x="4716694" y="646396"/>
                  <a:pt x="4716694" y="637097"/>
                </a:cubicBezTo>
                <a:cubicBezTo>
                  <a:pt x="4716694" y="637097"/>
                  <a:pt x="4716694" y="637097"/>
                  <a:pt x="4704806" y="637097"/>
                </a:cubicBezTo>
                <a:cubicBezTo>
                  <a:pt x="4704806" y="637097"/>
                  <a:pt x="4704806" y="637097"/>
                  <a:pt x="4704806" y="630123"/>
                </a:cubicBezTo>
                <a:cubicBezTo>
                  <a:pt x="4704806" y="630123"/>
                  <a:pt x="4704806" y="630123"/>
                  <a:pt x="4716694" y="630123"/>
                </a:cubicBezTo>
                <a:cubicBezTo>
                  <a:pt x="4716694" y="630123"/>
                  <a:pt x="4716694" y="630123"/>
                  <a:pt x="4716694" y="620825"/>
                </a:cubicBezTo>
                <a:cubicBezTo>
                  <a:pt x="4716694" y="620825"/>
                  <a:pt x="4716694" y="620825"/>
                  <a:pt x="4704806" y="620825"/>
                </a:cubicBezTo>
                <a:cubicBezTo>
                  <a:pt x="4704806" y="620825"/>
                  <a:pt x="4704806" y="620825"/>
                  <a:pt x="4704806" y="611526"/>
                </a:cubicBezTo>
                <a:cubicBezTo>
                  <a:pt x="4704806" y="611526"/>
                  <a:pt x="4704806" y="611526"/>
                  <a:pt x="4716694" y="611526"/>
                </a:cubicBezTo>
                <a:cubicBezTo>
                  <a:pt x="4716694" y="611526"/>
                  <a:pt x="4716694" y="611526"/>
                  <a:pt x="4716694" y="604552"/>
                </a:cubicBezTo>
                <a:cubicBezTo>
                  <a:pt x="4716694" y="604552"/>
                  <a:pt x="4716694" y="604552"/>
                  <a:pt x="4704806" y="604552"/>
                </a:cubicBezTo>
                <a:cubicBezTo>
                  <a:pt x="4704806" y="604552"/>
                  <a:pt x="4704806" y="604552"/>
                  <a:pt x="4704806" y="595254"/>
                </a:cubicBezTo>
                <a:cubicBezTo>
                  <a:pt x="4704806" y="595254"/>
                  <a:pt x="4704806" y="595254"/>
                  <a:pt x="4716694" y="595254"/>
                </a:cubicBezTo>
                <a:cubicBezTo>
                  <a:pt x="4716694" y="595254"/>
                  <a:pt x="4716694" y="595254"/>
                  <a:pt x="4716694" y="585955"/>
                </a:cubicBezTo>
                <a:cubicBezTo>
                  <a:pt x="4716694" y="585955"/>
                  <a:pt x="4716694" y="585955"/>
                  <a:pt x="4704806" y="585955"/>
                </a:cubicBezTo>
                <a:cubicBezTo>
                  <a:pt x="4704806" y="585955"/>
                  <a:pt x="4704806" y="585955"/>
                  <a:pt x="4704806" y="576656"/>
                </a:cubicBezTo>
                <a:cubicBezTo>
                  <a:pt x="4704806" y="576656"/>
                  <a:pt x="4704806" y="576656"/>
                  <a:pt x="4716694" y="576656"/>
                </a:cubicBezTo>
                <a:cubicBezTo>
                  <a:pt x="4716694" y="576656"/>
                  <a:pt x="4716694" y="576656"/>
                  <a:pt x="4716694" y="569682"/>
                </a:cubicBezTo>
                <a:cubicBezTo>
                  <a:pt x="4716694" y="569682"/>
                  <a:pt x="4716694" y="569682"/>
                  <a:pt x="4704806" y="569682"/>
                </a:cubicBezTo>
                <a:cubicBezTo>
                  <a:pt x="4704806" y="569682"/>
                  <a:pt x="4704806" y="569682"/>
                  <a:pt x="4704806" y="560384"/>
                </a:cubicBezTo>
                <a:cubicBezTo>
                  <a:pt x="4704806" y="560384"/>
                  <a:pt x="4704806" y="560384"/>
                  <a:pt x="4716694" y="560384"/>
                </a:cubicBezTo>
                <a:cubicBezTo>
                  <a:pt x="4716694" y="560384"/>
                  <a:pt x="4716694" y="560384"/>
                  <a:pt x="4716694" y="551085"/>
                </a:cubicBezTo>
                <a:cubicBezTo>
                  <a:pt x="4716694" y="551085"/>
                  <a:pt x="4716694" y="551085"/>
                  <a:pt x="4704806" y="551085"/>
                </a:cubicBezTo>
                <a:cubicBezTo>
                  <a:pt x="4704806" y="551085"/>
                  <a:pt x="4704806" y="551085"/>
                  <a:pt x="4704806" y="541787"/>
                </a:cubicBezTo>
                <a:cubicBezTo>
                  <a:pt x="4704806" y="541787"/>
                  <a:pt x="4704806" y="541787"/>
                  <a:pt x="4716694" y="541787"/>
                </a:cubicBezTo>
                <a:cubicBezTo>
                  <a:pt x="4716694" y="541787"/>
                  <a:pt x="4716694" y="541787"/>
                  <a:pt x="4716694" y="534813"/>
                </a:cubicBezTo>
                <a:cubicBezTo>
                  <a:pt x="4716694" y="534813"/>
                  <a:pt x="4716694" y="534813"/>
                  <a:pt x="4704806" y="534813"/>
                </a:cubicBezTo>
                <a:cubicBezTo>
                  <a:pt x="4704806" y="534813"/>
                  <a:pt x="4704806" y="534813"/>
                  <a:pt x="4704806" y="525514"/>
                </a:cubicBezTo>
                <a:cubicBezTo>
                  <a:pt x="4704806" y="525514"/>
                  <a:pt x="4704806" y="525514"/>
                  <a:pt x="4716694" y="525514"/>
                </a:cubicBezTo>
                <a:cubicBezTo>
                  <a:pt x="4716694" y="525514"/>
                  <a:pt x="4716694" y="525514"/>
                  <a:pt x="4704806" y="511566"/>
                </a:cubicBezTo>
                <a:cubicBezTo>
                  <a:pt x="4704806" y="511566"/>
                  <a:pt x="4704806" y="511566"/>
                  <a:pt x="4704806" y="474372"/>
                </a:cubicBezTo>
                <a:cubicBezTo>
                  <a:pt x="4704806" y="474372"/>
                  <a:pt x="4704806" y="474372"/>
                  <a:pt x="4903930" y="474372"/>
                </a:cubicBezTo>
                <a:cubicBezTo>
                  <a:pt x="4903930" y="474372"/>
                  <a:pt x="4903930" y="474372"/>
                  <a:pt x="4921763" y="495294"/>
                </a:cubicBezTo>
                <a:cubicBezTo>
                  <a:pt x="4921763" y="495294"/>
                  <a:pt x="4921763" y="495294"/>
                  <a:pt x="4921763" y="541787"/>
                </a:cubicBezTo>
                <a:cubicBezTo>
                  <a:pt x="4921763" y="541787"/>
                  <a:pt x="4921763" y="541787"/>
                  <a:pt x="4909874" y="541787"/>
                </a:cubicBezTo>
                <a:cubicBezTo>
                  <a:pt x="4909874" y="541787"/>
                  <a:pt x="4909874" y="541787"/>
                  <a:pt x="4909874" y="551085"/>
                </a:cubicBezTo>
                <a:cubicBezTo>
                  <a:pt x="4909874" y="551085"/>
                  <a:pt x="4909874" y="551085"/>
                  <a:pt x="4921763" y="551085"/>
                </a:cubicBezTo>
                <a:cubicBezTo>
                  <a:pt x="4921763" y="551085"/>
                  <a:pt x="4921763" y="551085"/>
                  <a:pt x="4921763" y="560384"/>
                </a:cubicBezTo>
                <a:cubicBezTo>
                  <a:pt x="4921763" y="560384"/>
                  <a:pt x="4921763" y="560384"/>
                  <a:pt x="4909874" y="560384"/>
                </a:cubicBezTo>
                <a:cubicBezTo>
                  <a:pt x="4909874" y="560384"/>
                  <a:pt x="4909874" y="560384"/>
                  <a:pt x="4909874" y="569682"/>
                </a:cubicBezTo>
                <a:cubicBezTo>
                  <a:pt x="4909874" y="569682"/>
                  <a:pt x="4909874" y="569682"/>
                  <a:pt x="4921763" y="569682"/>
                </a:cubicBezTo>
                <a:cubicBezTo>
                  <a:pt x="4921763" y="569682"/>
                  <a:pt x="4921763" y="569682"/>
                  <a:pt x="4921763" y="576656"/>
                </a:cubicBezTo>
                <a:cubicBezTo>
                  <a:pt x="4921763" y="576656"/>
                  <a:pt x="4921763" y="576656"/>
                  <a:pt x="4909874" y="576656"/>
                </a:cubicBezTo>
                <a:cubicBezTo>
                  <a:pt x="4909874" y="576656"/>
                  <a:pt x="4909874" y="576656"/>
                  <a:pt x="4909874" y="585955"/>
                </a:cubicBezTo>
                <a:cubicBezTo>
                  <a:pt x="4909874" y="585955"/>
                  <a:pt x="4909874" y="585955"/>
                  <a:pt x="4921763" y="585955"/>
                </a:cubicBezTo>
                <a:cubicBezTo>
                  <a:pt x="4921763" y="585955"/>
                  <a:pt x="4921763" y="585955"/>
                  <a:pt x="4921763" y="595254"/>
                </a:cubicBezTo>
                <a:cubicBezTo>
                  <a:pt x="4921763" y="595254"/>
                  <a:pt x="4921763" y="595254"/>
                  <a:pt x="4909874" y="595254"/>
                </a:cubicBezTo>
                <a:cubicBezTo>
                  <a:pt x="4909874" y="595254"/>
                  <a:pt x="4909874" y="595254"/>
                  <a:pt x="4909874" y="604552"/>
                </a:cubicBezTo>
                <a:cubicBezTo>
                  <a:pt x="4909874" y="604552"/>
                  <a:pt x="4909874" y="604552"/>
                  <a:pt x="4921763" y="604552"/>
                </a:cubicBezTo>
                <a:cubicBezTo>
                  <a:pt x="4921763" y="604552"/>
                  <a:pt x="4921763" y="604552"/>
                  <a:pt x="4921763" y="611526"/>
                </a:cubicBezTo>
                <a:cubicBezTo>
                  <a:pt x="4921763" y="611526"/>
                  <a:pt x="4921763" y="611526"/>
                  <a:pt x="4909874" y="611526"/>
                </a:cubicBezTo>
                <a:cubicBezTo>
                  <a:pt x="4909874" y="611526"/>
                  <a:pt x="4909874" y="611526"/>
                  <a:pt x="4909874" y="620825"/>
                </a:cubicBezTo>
                <a:cubicBezTo>
                  <a:pt x="4909874" y="620825"/>
                  <a:pt x="4909874" y="620825"/>
                  <a:pt x="4921763" y="620825"/>
                </a:cubicBezTo>
                <a:cubicBezTo>
                  <a:pt x="4921763" y="620825"/>
                  <a:pt x="4921763" y="620825"/>
                  <a:pt x="4921763" y="630123"/>
                </a:cubicBezTo>
                <a:cubicBezTo>
                  <a:pt x="4921763" y="630123"/>
                  <a:pt x="4921763" y="630123"/>
                  <a:pt x="4909874" y="630123"/>
                </a:cubicBezTo>
                <a:cubicBezTo>
                  <a:pt x="4909874" y="630123"/>
                  <a:pt x="4909874" y="630123"/>
                  <a:pt x="4909874" y="637097"/>
                </a:cubicBezTo>
                <a:cubicBezTo>
                  <a:pt x="4909874" y="637097"/>
                  <a:pt x="4909874" y="637097"/>
                  <a:pt x="4921763" y="637097"/>
                </a:cubicBezTo>
                <a:cubicBezTo>
                  <a:pt x="4921763" y="637097"/>
                  <a:pt x="4921763" y="637097"/>
                  <a:pt x="4921763" y="646396"/>
                </a:cubicBezTo>
                <a:cubicBezTo>
                  <a:pt x="4921763" y="646396"/>
                  <a:pt x="4921763" y="646396"/>
                  <a:pt x="4909874" y="646396"/>
                </a:cubicBezTo>
                <a:cubicBezTo>
                  <a:pt x="4909874" y="646396"/>
                  <a:pt x="4909874" y="646396"/>
                  <a:pt x="4909874" y="655694"/>
                </a:cubicBezTo>
                <a:cubicBezTo>
                  <a:pt x="4909874" y="655694"/>
                  <a:pt x="4909874" y="655694"/>
                  <a:pt x="4921763" y="655694"/>
                </a:cubicBezTo>
                <a:cubicBezTo>
                  <a:pt x="4921763" y="655694"/>
                  <a:pt x="4921763" y="655694"/>
                  <a:pt x="4921763" y="664993"/>
                </a:cubicBezTo>
                <a:cubicBezTo>
                  <a:pt x="4921763" y="664993"/>
                  <a:pt x="4921763" y="664993"/>
                  <a:pt x="4909874" y="664993"/>
                </a:cubicBezTo>
                <a:cubicBezTo>
                  <a:pt x="4909874" y="664993"/>
                  <a:pt x="4909874" y="664993"/>
                  <a:pt x="4909874" y="671967"/>
                </a:cubicBezTo>
                <a:cubicBezTo>
                  <a:pt x="4909874" y="671967"/>
                  <a:pt x="4909874" y="671967"/>
                  <a:pt x="4921763" y="671967"/>
                </a:cubicBezTo>
                <a:cubicBezTo>
                  <a:pt x="4921763" y="671967"/>
                  <a:pt x="4921763" y="671967"/>
                  <a:pt x="4921763" y="681266"/>
                </a:cubicBezTo>
                <a:cubicBezTo>
                  <a:pt x="4921763" y="681266"/>
                  <a:pt x="4921763" y="681266"/>
                  <a:pt x="4909874" y="681266"/>
                </a:cubicBezTo>
                <a:cubicBezTo>
                  <a:pt x="4909874" y="681266"/>
                  <a:pt x="4909874" y="681266"/>
                  <a:pt x="4909874" y="690564"/>
                </a:cubicBezTo>
                <a:cubicBezTo>
                  <a:pt x="4909874" y="690564"/>
                  <a:pt x="4909874" y="690564"/>
                  <a:pt x="4921763" y="690564"/>
                </a:cubicBezTo>
                <a:cubicBezTo>
                  <a:pt x="4921763" y="690564"/>
                  <a:pt x="4921763" y="690564"/>
                  <a:pt x="4921763" y="697538"/>
                </a:cubicBezTo>
                <a:cubicBezTo>
                  <a:pt x="4921763" y="697538"/>
                  <a:pt x="4921763" y="697538"/>
                  <a:pt x="4909874" y="697538"/>
                </a:cubicBezTo>
                <a:cubicBezTo>
                  <a:pt x="4909874" y="697538"/>
                  <a:pt x="4909874" y="697538"/>
                  <a:pt x="4909874" y="706837"/>
                </a:cubicBezTo>
                <a:cubicBezTo>
                  <a:pt x="4909874" y="706837"/>
                  <a:pt x="4909874" y="706837"/>
                  <a:pt x="4921763" y="706837"/>
                </a:cubicBezTo>
                <a:cubicBezTo>
                  <a:pt x="4921763" y="706837"/>
                  <a:pt x="4921763" y="706837"/>
                  <a:pt x="4921763" y="716135"/>
                </a:cubicBezTo>
                <a:cubicBezTo>
                  <a:pt x="4921763" y="716135"/>
                  <a:pt x="4921763" y="716135"/>
                  <a:pt x="4909874" y="716135"/>
                </a:cubicBezTo>
                <a:cubicBezTo>
                  <a:pt x="4909874" y="716135"/>
                  <a:pt x="4909874" y="716135"/>
                  <a:pt x="4909874" y="725434"/>
                </a:cubicBezTo>
                <a:cubicBezTo>
                  <a:pt x="4909874" y="725434"/>
                  <a:pt x="4909874" y="725434"/>
                  <a:pt x="4921763" y="725434"/>
                </a:cubicBezTo>
                <a:cubicBezTo>
                  <a:pt x="4921763" y="725434"/>
                  <a:pt x="4921763" y="725434"/>
                  <a:pt x="4921763" y="732408"/>
                </a:cubicBezTo>
                <a:cubicBezTo>
                  <a:pt x="4921763" y="732408"/>
                  <a:pt x="4921763" y="732408"/>
                  <a:pt x="4909874" y="732408"/>
                </a:cubicBezTo>
                <a:cubicBezTo>
                  <a:pt x="4909874" y="732408"/>
                  <a:pt x="4909874" y="732408"/>
                  <a:pt x="4909874" y="741706"/>
                </a:cubicBezTo>
                <a:cubicBezTo>
                  <a:pt x="4909874" y="741706"/>
                  <a:pt x="4909874" y="741706"/>
                  <a:pt x="4942567" y="762628"/>
                </a:cubicBezTo>
                <a:cubicBezTo>
                  <a:pt x="4942567" y="762628"/>
                  <a:pt x="4942567" y="762628"/>
                  <a:pt x="4942567" y="767278"/>
                </a:cubicBezTo>
                <a:cubicBezTo>
                  <a:pt x="4942567" y="767278"/>
                  <a:pt x="4942567" y="767278"/>
                  <a:pt x="4930679" y="767278"/>
                </a:cubicBezTo>
                <a:cubicBezTo>
                  <a:pt x="4930679" y="767278"/>
                  <a:pt x="4930679" y="767278"/>
                  <a:pt x="4930679" y="792849"/>
                </a:cubicBezTo>
                <a:cubicBezTo>
                  <a:pt x="4930679" y="792849"/>
                  <a:pt x="4930679" y="792849"/>
                  <a:pt x="4942567" y="792849"/>
                </a:cubicBezTo>
                <a:cubicBezTo>
                  <a:pt x="4942567" y="792849"/>
                  <a:pt x="4942567" y="792849"/>
                  <a:pt x="4942567" y="781225"/>
                </a:cubicBezTo>
                <a:cubicBezTo>
                  <a:pt x="4942567" y="781225"/>
                  <a:pt x="4942567" y="781225"/>
                  <a:pt x="4954455" y="776576"/>
                </a:cubicBezTo>
                <a:cubicBezTo>
                  <a:pt x="4954455" y="776576"/>
                  <a:pt x="4954455" y="776576"/>
                  <a:pt x="4975259" y="776576"/>
                </a:cubicBezTo>
                <a:cubicBezTo>
                  <a:pt x="4975259" y="776576"/>
                  <a:pt x="4975259" y="776576"/>
                  <a:pt x="4975259" y="785875"/>
                </a:cubicBezTo>
                <a:cubicBezTo>
                  <a:pt x="4975259" y="785875"/>
                  <a:pt x="4975259" y="785875"/>
                  <a:pt x="4993091" y="785875"/>
                </a:cubicBezTo>
                <a:cubicBezTo>
                  <a:pt x="4993091" y="785875"/>
                  <a:pt x="4993091" y="785875"/>
                  <a:pt x="4993091" y="790524"/>
                </a:cubicBezTo>
                <a:cubicBezTo>
                  <a:pt x="4993091" y="790524"/>
                  <a:pt x="4993091" y="790524"/>
                  <a:pt x="5004979" y="790524"/>
                </a:cubicBezTo>
                <a:cubicBezTo>
                  <a:pt x="5004979" y="790524"/>
                  <a:pt x="5004979" y="790524"/>
                  <a:pt x="5018771" y="804254"/>
                </a:cubicBezTo>
                <a:lnTo>
                  <a:pt x="5028884" y="814322"/>
                </a:lnTo>
                <a:lnTo>
                  <a:pt x="5070363" y="814322"/>
                </a:lnTo>
                <a:lnTo>
                  <a:pt x="5070363" y="802147"/>
                </a:lnTo>
                <a:cubicBezTo>
                  <a:pt x="5070363" y="802147"/>
                  <a:pt x="5070363" y="802147"/>
                  <a:pt x="5120887" y="802147"/>
                </a:cubicBezTo>
                <a:cubicBezTo>
                  <a:pt x="5120887" y="802147"/>
                  <a:pt x="5120887" y="802147"/>
                  <a:pt x="5120887" y="727759"/>
                </a:cubicBezTo>
                <a:cubicBezTo>
                  <a:pt x="5120887" y="727759"/>
                  <a:pt x="5120887" y="727759"/>
                  <a:pt x="5168440" y="727759"/>
                </a:cubicBezTo>
                <a:cubicBezTo>
                  <a:pt x="5168440" y="727759"/>
                  <a:pt x="5168440" y="727759"/>
                  <a:pt x="5168440" y="720785"/>
                </a:cubicBezTo>
                <a:cubicBezTo>
                  <a:pt x="5168440" y="720785"/>
                  <a:pt x="5168440" y="720785"/>
                  <a:pt x="5198160" y="720785"/>
                </a:cubicBezTo>
                <a:cubicBezTo>
                  <a:pt x="5198160" y="720785"/>
                  <a:pt x="5198160" y="720785"/>
                  <a:pt x="5198160" y="681266"/>
                </a:cubicBezTo>
                <a:cubicBezTo>
                  <a:pt x="5198160" y="681266"/>
                  <a:pt x="5198160" y="681266"/>
                  <a:pt x="5192216" y="681266"/>
                </a:cubicBezTo>
                <a:cubicBezTo>
                  <a:pt x="5192216" y="681266"/>
                  <a:pt x="5192216" y="681266"/>
                  <a:pt x="5192216" y="667318"/>
                </a:cubicBezTo>
                <a:cubicBezTo>
                  <a:pt x="5192216" y="667318"/>
                  <a:pt x="5192216" y="667318"/>
                  <a:pt x="5198160" y="669642"/>
                </a:cubicBezTo>
                <a:cubicBezTo>
                  <a:pt x="5198160" y="669642"/>
                  <a:pt x="5198160" y="669642"/>
                  <a:pt x="5204104" y="646396"/>
                </a:cubicBezTo>
                <a:cubicBezTo>
                  <a:pt x="5204104" y="646396"/>
                  <a:pt x="5204104" y="646396"/>
                  <a:pt x="5210048" y="669642"/>
                </a:cubicBezTo>
                <a:cubicBezTo>
                  <a:pt x="5210048" y="669642"/>
                  <a:pt x="5210048" y="669642"/>
                  <a:pt x="5213020" y="667318"/>
                </a:cubicBezTo>
                <a:cubicBezTo>
                  <a:pt x="5213020" y="667318"/>
                  <a:pt x="5213020" y="667318"/>
                  <a:pt x="5215992" y="660344"/>
                </a:cubicBezTo>
                <a:cubicBezTo>
                  <a:pt x="5215992" y="660344"/>
                  <a:pt x="5215992" y="660344"/>
                  <a:pt x="5221936" y="651045"/>
                </a:cubicBezTo>
                <a:cubicBezTo>
                  <a:pt x="5221936" y="651045"/>
                  <a:pt x="5221936" y="651045"/>
                  <a:pt x="5227880" y="641747"/>
                </a:cubicBezTo>
                <a:cubicBezTo>
                  <a:pt x="5227880" y="641747"/>
                  <a:pt x="5227880" y="641747"/>
                  <a:pt x="5242740" y="634773"/>
                </a:cubicBezTo>
                <a:cubicBezTo>
                  <a:pt x="5242740" y="634773"/>
                  <a:pt x="5242740" y="634773"/>
                  <a:pt x="5260572" y="625474"/>
                </a:cubicBezTo>
                <a:cubicBezTo>
                  <a:pt x="5260572" y="625474"/>
                  <a:pt x="5260572" y="625474"/>
                  <a:pt x="5269488" y="616175"/>
                </a:cubicBezTo>
                <a:cubicBezTo>
                  <a:pt x="5269488" y="616175"/>
                  <a:pt x="5269488" y="616175"/>
                  <a:pt x="5275432" y="599903"/>
                </a:cubicBezTo>
                <a:cubicBezTo>
                  <a:pt x="5275432" y="599903"/>
                  <a:pt x="5275432" y="599903"/>
                  <a:pt x="5281376" y="616175"/>
                </a:cubicBezTo>
                <a:cubicBezTo>
                  <a:pt x="5281376" y="616175"/>
                  <a:pt x="5281376" y="616175"/>
                  <a:pt x="5287320" y="623149"/>
                </a:cubicBezTo>
                <a:cubicBezTo>
                  <a:pt x="5287320" y="623149"/>
                  <a:pt x="5287320" y="623149"/>
                  <a:pt x="5302180" y="632448"/>
                </a:cubicBezTo>
                <a:cubicBezTo>
                  <a:pt x="5302180" y="632448"/>
                  <a:pt x="5302180" y="632448"/>
                  <a:pt x="5314069" y="641747"/>
                </a:cubicBezTo>
                <a:cubicBezTo>
                  <a:pt x="5314069" y="641747"/>
                  <a:pt x="5314069" y="641747"/>
                  <a:pt x="5325957" y="651045"/>
                </a:cubicBezTo>
                <a:cubicBezTo>
                  <a:pt x="5325957" y="651045"/>
                  <a:pt x="5325957" y="651045"/>
                  <a:pt x="5328929" y="660344"/>
                </a:cubicBezTo>
                <a:cubicBezTo>
                  <a:pt x="5328929" y="660344"/>
                  <a:pt x="5328929" y="660344"/>
                  <a:pt x="5331901" y="669642"/>
                </a:cubicBezTo>
                <a:cubicBezTo>
                  <a:pt x="5331901" y="669642"/>
                  <a:pt x="5331901" y="669642"/>
                  <a:pt x="5337845" y="669642"/>
                </a:cubicBezTo>
                <a:cubicBezTo>
                  <a:pt x="5337845" y="669642"/>
                  <a:pt x="5337845" y="669642"/>
                  <a:pt x="5340817" y="646396"/>
                </a:cubicBezTo>
                <a:cubicBezTo>
                  <a:pt x="5340817" y="646396"/>
                  <a:pt x="5340817" y="646396"/>
                  <a:pt x="5346761" y="669642"/>
                </a:cubicBezTo>
                <a:cubicBezTo>
                  <a:pt x="5346761" y="669642"/>
                  <a:pt x="5346761" y="669642"/>
                  <a:pt x="5352705" y="669642"/>
                </a:cubicBezTo>
                <a:cubicBezTo>
                  <a:pt x="5352705" y="669642"/>
                  <a:pt x="5352705" y="669642"/>
                  <a:pt x="5352705" y="683590"/>
                </a:cubicBezTo>
                <a:cubicBezTo>
                  <a:pt x="5352705" y="683590"/>
                  <a:pt x="5352705" y="683590"/>
                  <a:pt x="5346761" y="683590"/>
                </a:cubicBezTo>
                <a:cubicBezTo>
                  <a:pt x="5346761" y="683590"/>
                  <a:pt x="5346761" y="683590"/>
                  <a:pt x="5346761" y="716135"/>
                </a:cubicBezTo>
                <a:cubicBezTo>
                  <a:pt x="5346761" y="716135"/>
                  <a:pt x="5346761" y="716135"/>
                  <a:pt x="5358649" y="716135"/>
                </a:cubicBezTo>
                <a:cubicBezTo>
                  <a:pt x="5358649" y="716135"/>
                  <a:pt x="5358649" y="716135"/>
                  <a:pt x="5358649" y="720785"/>
                </a:cubicBezTo>
                <a:cubicBezTo>
                  <a:pt x="5358649" y="720785"/>
                  <a:pt x="5358649" y="720785"/>
                  <a:pt x="5367565" y="720785"/>
                </a:cubicBezTo>
                <a:cubicBezTo>
                  <a:pt x="5367565" y="720785"/>
                  <a:pt x="5367565" y="720785"/>
                  <a:pt x="5367565" y="711486"/>
                </a:cubicBezTo>
                <a:cubicBezTo>
                  <a:pt x="5367565" y="711486"/>
                  <a:pt x="5367565" y="711486"/>
                  <a:pt x="5391342" y="711486"/>
                </a:cubicBezTo>
                <a:cubicBezTo>
                  <a:pt x="5391342" y="711486"/>
                  <a:pt x="5391342" y="711486"/>
                  <a:pt x="5391342" y="695213"/>
                </a:cubicBezTo>
                <a:cubicBezTo>
                  <a:pt x="5391342" y="695213"/>
                  <a:pt x="5391342" y="695213"/>
                  <a:pt x="5441865" y="695213"/>
                </a:cubicBezTo>
                <a:cubicBezTo>
                  <a:pt x="5441865" y="695213"/>
                  <a:pt x="5441865" y="695213"/>
                  <a:pt x="5441865" y="706837"/>
                </a:cubicBezTo>
                <a:cubicBezTo>
                  <a:pt x="5441865" y="706837"/>
                  <a:pt x="5441865" y="706837"/>
                  <a:pt x="5468614" y="706837"/>
                </a:cubicBezTo>
                <a:cubicBezTo>
                  <a:pt x="5468614" y="706837"/>
                  <a:pt x="5468614" y="706837"/>
                  <a:pt x="5468614" y="725434"/>
                </a:cubicBezTo>
                <a:cubicBezTo>
                  <a:pt x="5468614" y="725434"/>
                  <a:pt x="5468614" y="725434"/>
                  <a:pt x="5462670" y="725434"/>
                </a:cubicBezTo>
                <a:cubicBezTo>
                  <a:pt x="5462670" y="725434"/>
                  <a:pt x="5462670" y="725434"/>
                  <a:pt x="5462670" y="732408"/>
                </a:cubicBezTo>
                <a:cubicBezTo>
                  <a:pt x="5462670" y="732408"/>
                  <a:pt x="5462670" y="732408"/>
                  <a:pt x="5468614" y="732408"/>
                </a:cubicBezTo>
                <a:cubicBezTo>
                  <a:pt x="5468614" y="732408"/>
                  <a:pt x="5468614" y="732408"/>
                  <a:pt x="5468614" y="746356"/>
                </a:cubicBezTo>
                <a:cubicBezTo>
                  <a:pt x="5468614" y="746356"/>
                  <a:pt x="5468614" y="746356"/>
                  <a:pt x="5462670" y="751005"/>
                </a:cubicBezTo>
                <a:cubicBezTo>
                  <a:pt x="5462670" y="751005"/>
                  <a:pt x="5462670" y="751005"/>
                  <a:pt x="5462670" y="806797"/>
                </a:cubicBezTo>
                <a:cubicBezTo>
                  <a:pt x="5462670" y="806797"/>
                  <a:pt x="5462670" y="806797"/>
                  <a:pt x="5483473" y="806797"/>
                </a:cubicBezTo>
                <a:cubicBezTo>
                  <a:pt x="5483473" y="806797"/>
                  <a:pt x="5483473" y="806797"/>
                  <a:pt x="5483473" y="811446"/>
                </a:cubicBezTo>
                <a:cubicBezTo>
                  <a:pt x="5483473" y="811446"/>
                  <a:pt x="5483473" y="811446"/>
                  <a:pt x="5501306" y="811446"/>
                </a:cubicBezTo>
                <a:cubicBezTo>
                  <a:pt x="5501306" y="811446"/>
                  <a:pt x="5501306" y="811446"/>
                  <a:pt x="5501306" y="813480"/>
                </a:cubicBezTo>
                <a:lnTo>
                  <a:pt x="5501306" y="814322"/>
                </a:lnTo>
                <a:lnTo>
                  <a:pt x="5519138" y="814322"/>
                </a:lnTo>
                <a:lnTo>
                  <a:pt x="5519138" y="811446"/>
                </a:lnTo>
                <a:cubicBezTo>
                  <a:pt x="5519138" y="811446"/>
                  <a:pt x="5519138" y="811446"/>
                  <a:pt x="5539942" y="802147"/>
                </a:cubicBezTo>
                <a:cubicBezTo>
                  <a:pt x="5539942" y="802147"/>
                  <a:pt x="5539942" y="802147"/>
                  <a:pt x="5539942" y="781225"/>
                </a:cubicBezTo>
                <a:cubicBezTo>
                  <a:pt x="5539942" y="781225"/>
                  <a:pt x="5539942" y="781225"/>
                  <a:pt x="5533998" y="781225"/>
                </a:cubicBezTo>
                <a:cubicBezTo>
                  <a:pt x="5533998" y="781225"/>
                  <a:pt x="5533998" y="781225"/>
                  <a:pt x="5533998" y="757979"/>
                </a:cubicBezTo>
                <a:cubicBezTo>
                  <a:pt x="5533998" y="757979"/>
                  <a:pt x="5533998" y="757979"/>
                  <a:pt x="5545886" y="757979"/>
                </a:cubicBezTo>
                <a:cubicBezTo>
                  <a:pt x="5545886" y="757979"/>
                  <a:pt x="5545886" y="757979"/>
                  <a:pt x="5545886" y="755654"/>
                </a:cubicBezTo>
                <a:cubicBezTo>
                  <a:pt x="5545886" y="755654"/>
                  <a:pt x="5545886" y="755654"/>
                  <a:pt x="5572634" y="755654"/>
                </a:cubicBezTo>
                <a:cubicBezTo>
                  <a:pt x="5572634" y="755654"/>
                  <a:pt x="5572634" y="755654"/>
                  <a:pt x="5572634" y="746356"/>
                </a:cubicBezTo>
                <a:cubicBezTo>
                  <a:pt x="5572634" y="746356"/>
                  <a:pt x="5572634" y="746356"/>
                  <a:pt x="5590466" y="746356"/>
                </a:cubicBezTo>
                <a:cubicBezTo>
                  <a:pt x="5590466" y="746356"/>
                  <a:pt x="5590466" y="746356"/>
                  <a:pt x="5590466" y="630123"/>
                </a:cubicBezTo>
                <a:cubicBezTo>
                  <a:pt x="5590466" y="630123"/>
                  <a:pt x="5590466" y="630123"/>
                  <a:pt x="5602354" y="630123"/>
                </a:cubicBezTo>
                <a:cubicBezTo>
                  <a:pt x="5602354" y="630123"/>
                  <a:pt x="5602354" y="630123"/>
                  <a:pt x="5602354" y="611526"/>
                </a:cubicBezTo>
                <a:cubicBezTo>
                  <a:pt x="5602354" y="611526"/>
                  <a:pt x="5602354" y="611526"/>
                  <a:pt x="5605326" y="611526"/>
                </a:cubicBezTo>
                <a:cubicBezTo>
                  <a:pt x="5605326" y="611526"/>
                  <a:pt x="5605326" y="611526"/>
                  <a:pt x="5605326" y="565033"/>
                </a:cubicBezTo>
                <a:cubicBezTo>
                  <a:pt x="5605326" y="565033"/>
                  <a:pt x="5605326" y="565033"/>
                  <a:pt x="5617215" y="565033"/>
                </a:cubicBezTo>
                <a:cubicBezTo>
                  <a:pt x="5617215" y="565033"/>
                  <a:pt x="5617215" y="565033"/>
                  <a:pt x="5617215" y="574332"/>
                </a:cubicBezTo>
                <a:cubicBezTo>
                  <a:pt x="5617215" y="574332"/>
                  <a:pt x="5617215" y="574332"/>
                  <a:pt x="5623159" y="574332"/>
                </a:cubicBezTo>
                <a:cubicBezTo>
                  <a:pt x="5623159" y="574332"/>
                  <a:pt x="5623159" y="574332"/>
                  <a:pt x="5623159" y="555735"/>
                </a:cubicBezTo>
                <a:cubicBezTo>
                  <a:pt x="5623159" y="555735"/>
                  <a:pt x="5623159" y="555735"/>
                  <a:pt x="5638018" y="551085"/>
                </a:cubicBezTo>
                <a:cubicBezTo>
                  <a:pt x="5638018" y="551085"/>
                  <a:pt x="5638018" y="551085"/>
                  <a:pt x="5649906" y="555735"/>
                </a:cubicBezTo>
                <a:cubicBezTo>
                  <a:pt x="5649906" y="555735"/>
                  <a:pt x="5649906" y="555735"/>
                  <a:pt x="5667738" y="555735"/>
                </a:cubicBezTo>
                <a:cubicBezTo>
                  <a:pt x="5667738" y="555735"/>
                  <a:pt x="5667738" y="555735"/>
                  <a:pt x="5667738" y="525514"/>
                </a:cubicBezTo>
                <a:cubicBezTo>
                  <a:pt x="5667738" y="525514"/>
                  <a:pt x="5667738" y="525514"/>
                  <a:pt x="5679627" y="525514"/>
                </a:cubicBezTo>
                <a:cubicBezTo>
                  <a:pt x="5679627" y="525514"/>
                  <a:pt x="5679627" y="525514"/>
                  <a:pt x="5679627" y="530163"/>
                </a:cubicBezTo>
                <a:cubicBezTo>
                  <a:pt x="5679627" y="530163"/>
                  <a:pt x="5679627" y="530163"/>
                  <a:pt x="5694487" y="530163"/>
                </a:cubicBezTo>
                <a:cubicBezTo>
                  <a:pt x="5694487" y="530163"/>
                  <a:pt x="5694487" y="530163"/>
                  <a:pt x="5694487" y="525514"/>
                </a:cubicBezTo>
                <a:cubicBezTo>
                  <a:pt x="5694487" y="525514"/>
                  <a:pt x="5694487" y="525514"/>
                  <a:pt x="5706375" y="525514"/>
                </a:cubicBezTo>
                <a:cubicBezTo>
                  <a:pt x="5706375" y="525514"/>
                  <a:pt x="5706375" y="525514"/>
                  <a:pt x="5706375" y="560384"/>
                </a:cubicBezTo>
                <a:cubicBezTo>
                  <a:pt x="5706375" y="560384"/>
                  <a:pt x="5706375" y="560384"/>
                  <a:pt x="5721235" y="569682"/>
                </a:cubicBezTo>
                <a:cubicBezTo>
                  <a:pt x="5721235" y="569682"/>
                  <a:pt x="5721235" y="569682"/>
                  <a:pt x="5721235" y="574332"/>
                </a:cubicBezTo>
                <a:cubicBezTo>
                  <a:pt x="5721235" y="574332"/>
                  <a:pt x="5721235" y="574332"/>
                  <a:pt x="5718263" y="574332"/>
                </a:cubicBezTo>
                <a:cubicBezTo>
                  <a:pt x="5718263" y="574332"/>
                  <a:pt x="5718263" y="574332"/>
                  <a:pt x="5718263" y="576656"/>
                </a:cubicBezTo>
                <a:cubicBezTo>
                  <a:pt x="5718263" y="576656"/>
                  <a:pt x="5718263" y="576656"/>
                  <a:pt x="5750955" y="576656"/>
                </a:cubicBezTo>
                <a:cubicBezTo>
                  <a:pt x="5750955" y="576656"/>
                  <a:pt x="5750955" y="576656"/>
                  <a:pt x="5750955" y="565033"/>
                </a:cubicBezTo>
                <a:cubicBezTo>
                  <a:pt x="5750955" y="565033"/>
                  <a:pt x="5750955" y="565033"/>
                  <a:pt x="5789591" y="555735"/>
                </a:cubicBezTo>
                <a:cubicBezTo>
                  <a:pt x="5789591" y="555735"/>
                  <a:pt x="5789591" y="555735"/>
                  <a:pt x="5789591" y="546436"/>
                </a:cubicBezTo>
                <a:cubicBezTo>
                  <a:pt x="5789591" y="546436"/>
                  <a:pt x="5789591" y="546436"/>
                  <a:pt x="5798507" y="546436"/>
                </a:cubicBezTo>
                <a:cubicBezTo>
                  <a:pt x="5798507" y="546436"/>
                  <a:pt x="5798507" y="546436"/>
                  <a:pt x="5798507" y="539462"/>
                </a:cubicBezTo>
                <a:cubicBezTo>
                  <a:pt x="5798507" y="539462"/>
                  <a:pt x="5798507" y="539462"/>
                  <a:pt x="5822283" y="539462"/>
                </a:cubicBezTo>
                <a:cubicBezTo>
                  <a:pt x="5822283" y="539462"/>
                  <a:pt x="5822283" y="539462"/>
                  <a:pt x="5822283" y="546436"/>
                </a:cubicBezTo>
                <a:cubicBezTo>
                  <a:pt x="5822283" y="546436"/>
                  <a:pt x="5822283" y="546436"/>
                  <a:pt x="5840116" y="546436"/>
                </a:cubicBezTo>
                <a:cubicBezTo>
                  <a:pt x="5840116" y="546436"/>
                  <a:pt x="5840116" y="546436"/>
                  <a:pt x="5840116" y="560384"/>
                </a:cubicBezTo>
                <a:cubicBezTo>
                  <a:pt x="5840116" y="560384"/>
                  <a:pt x="5840116" y="560384"/>
                  <a:pt x="5872808" y="560384"/>
                </a:cubicBezTo>
                <a:cubicBezTo>
                  <a:pt x="5872808" y="560384"/>
                  <a:pt x="5872808" y="560384"/>
                  <a:pt x="5872808" y="551085"/>
                </a:cubicBezTo>
                <a:cubicBezTo>
                  <a:pt x="5872808" y="551085"/>
                  <a:pt x="5872808" y="551085"/>
                  <a:pt x="5887668" y="551085"/>
                </a:cubicBezTo>
                <a:cubicBezTo>
                  <a:pt x="5887668" y="551085"/>
                  <a:pt x="5887668" y="551085"/>
                  <a:pt x="5887668" y="541787"/>
                </a:cubicBezTo>
                <a:cubicBezTo>
                  <a:pt x="5887668" y="541787"/>
                  <a:pt x="5887668" y="541787"/>
                  <a:pt x="5905500" y="541787"/>
                </a:cubicBezTo>
                <a:cubicBezTo>
                  <a:pt x="5905500" y="541787"/>
                  <a:pt x="5905500" y="541787"/>
                  <a:pt x="5905500" y="551085"/>
                </a:cubicBezTo>
                <a:cubicBezTo>
                  <a:pt x="5905500" y="551085"/>
                  <a:pt x="5905500" y="551085"/>
                  <a:pt x="5911444" y="551085"/>
                </a:cubicBezTo>
                <a:cubicBezTo>
                  <a:pt x="5911444" y="551085"/>
                  <a:pt x="5911444" y="551085"/>
                  <a:pt x="5911444" y="495294"/>
                </a:cubicBezTo>
                <a:cubicBezTo>
                  <a:pt x="5911444" y="495294"/>
                  <a:pt x="5911444" y="495294"/>
                  <a:pt x="6045185" y="495294"/>
                </a:cubicBezTo>
                <a:cubicBezTo>
                  <a:pt x="6045185" y="495294"/>
                  <a:pt x="6045185" y="495294"/>
                  <a:pt x="6045185" y="569682"/>
                </a:cubicBezTo>
                <a:cubicBezTo>
                  <a:pt x="6045185" y="569682"/>
                  <a:pt x="6045185" y="569682"/>
                  <a:pt x="6068961" y="569682"/>
                </a:cubicBezTo>
                <a:cubicBezTo>
                  <a:pt x="6068961" y="569682"/>
                  <a:pt x="6068961" y="569682"/>
                  <a:pt x="6068961" y="485995"/>
                </a:cubicBezTo>
                <a:cubicBezTo>
                  <a:pt x="6068961" y="485995"/>
                  <a:pt x="6068961" y="485995"/>
                  <a:pt x="6098681" y="474372"/>
                </a:cubicBezTo>
                <a:cubicBezTo>
                  <a:pt x="6098681" y="474372"/>
                  <a:pt x="6098681" y="474372"/>
                  <a:pt x="6137317" y="474372"/>
                </a:cubicBezTo>
                <a:cubicBezTo>
                  <a:pt x="6137317" y="474372"/>
                  <a:pt x="6137317" y="474372"/>
                  <a:pt x="6158121" y="460424"/>
                </a:cubicBezTo>
                <a:cubicBezTo>
                  <a:pt x="6158121" y="460424"/>
                  <a:pt x="6158121" y="460424"/>
                  <a:pt x="6208645" y="460424"/>
                </a:cubicBezTo>
                <a:cubicBezTo>
                  <a:pt x="6208645" y="460424"/>
                  <a:pt x="6208645" y="460424"/>
                  <a:pt x="6208645" y="474372"/>
                </a:cubicBezTo>
                <a:cubicBezTo>
                  <a:pt x="6208645" y="474372"/>
                  <a:pt x="6208645" y="474372"/>
                  <a:pt x="6259170" y="474372"/>
                </a:cubicBezTo>
                <a:cubicBezTo>
                  <a:pt x="6259170" y="474372"/>
                  <a:pt x="6259170" y="474372"/>
                  <a:pt x="6259170" y="565033"/>
                </a:cubicBezTo>
                <a:cubicBezTo>
                  <a:pt x="6259170" y="565033"/>
                  <a:pt x="6259170" y="565033"/>
                  <a:pt x="6274030" y="565033"/>
                </a:cubicBezTo>
                <a:cubicBezTo>
                  <a:pt x="6274030" y="565033"/>
                  <a:pt x="6274030" y="565033"/>
                  <a:pt x="6274030" y="697538"/>
                </a:cubicBezTo>
                <a:cubicBezTo>
                  <a:pt x="6274030" y="697538"/>
                  <a:pt x="6274030" y="697538"/>
                  <a:pt x="6297806" y="697538"/>
                </a:cubicBezTo>
                <a:cubicBezTo>
                  <a:pt x="6297806" y="697538"/>
                  <a:pt x="6297806" y="697538"/>
                  <a:pt x="6297806" y="611526"/>
                </a:cubicBezTo>
                <a:cubicBezTo>
                  <a:pt x="6297806" y="611526"/>
                  <a:pt x="6297806" y="611526"/>
                  <a:pt x="6306722" y="606877"/>
                </a:cubicBezTo>
                <a:cubicBezTo>
                  <a:pt x="6306722" y="606877"/>
                  <a:pt x="6306722" y="606877"/>
                  <a:pt x="6312666" y="606877"/>
                </a:cubicBezTo>
                <a:cubicBezTo>
                  <a:pt x="6312666" y="606877"/>
                  <a:pt x="6312666" y="606877"/>
                  <a:pt x="6312666" y="616175"/>
                </a:cubicBezTo>
                <a:cubicBezTo>
                  <a:pt x="6312666" y="616175"/>
                  <a:pt x="6312666" y="616175"/>
                  <a:pt x="6336442" y="606877"/>
                </a:cubicBezTo>
                <a:cubicBezTo>
                  <a:pt x="6336442" y="606877"/>
                  <a:pt x="6336442" y="606877"/>
                  <a:pt x="6357246" y="606877"/>
                </a:cubicBezTo>
                <a:cubicBezTo>
                  <a:pt x="6357246" y="606877"/>
                  <a:pt x="6357246" y="606877"/>
                  <a:pt x="6357246" y="764953"/>
                </a:cubicBezTo>
                <a:cubicBezTo>
                  <a:pt x="6357246" y="764953"/>
                  <a:pt x="6357246" y="764953"/>
                  <a:pt x="6398854" y="769602"/>
                </a:cubicBezTo>
                <a:cubicBezTo>
                  <a:pt x="6398854" y="767278"/>
                  <a:pt x="6398854" y="764953"/>
                  <a:pt x="6398854" y="762628"/>
                </a:cubicBezTo>
                <a:cubicBezTo>
                  <a:pt x="6413715" y="762628"/>
                  <a:pt x="6428575" y="762628"/>
                  <a:pt x="6443435" y="762628"/>
                </a:cubicBezTo>
                <a:cubicBezTo>
                  <a:pt x="6443435" y="751005"/>
                  <a:pt x="6443435" y="741706"/>
                  <a:pt x="6443435" y="732408"/>
                </a:cubicBezTo>
                <a:cubicBezTo>
                  <a:pt x="6446407" y="732408"/>
                  <a:pt x="6452351" y="732408"/>
                  <a:pt x="6455323" y="732408"/>
                </a:cubicBezTo>
                <a:cubicBezTo>
                  <a:pt x="6455323" y="718460"/>
                  <a:pt x="6455323" y="706837"/>
                  <a:pt x="6455323" y="692889"/>
                </a:cubicBezTo>
                <a:cubicBezTo>
                  <a:pt x="6458295" y="692889"/>
                  <a:pt x="6461267" y="692889"/>
                  <a:pt x="6464239" y="692889"/>
                </a:cubicBezTo>
                <a:cubicBezTo>
                  <a:pt x="6464239" y="678941"/>
                  <a:pt x="6464239" y="667318"/>
                  <a:pt x="6464239" y="653370"/>
                </a:cubicBezTo>
                <a:cubicBezTo>
                  <a:pt x="6470183" y="653370"/>
                  <a:pt x="6476127" y="653370"/>
                  <a:pt x="6485043" y="653370"/>
                </a:cubicBezTo>
                <a:cubicBezTo>
                  <a:pt x="6485043" y="653370"/>
                  <a:pt x="6485043" y="655694"/>
                  <a:pt x="6485043" y="655694"/>
                </a:cubicBezTo>
                <a:cubicBezTo>
                  <a:pt x="6505847" y="648720"/>
                  <a:pt x="6529623" y="639422"/>
                  <a:pt x="6550427" y="632448"/>
                </a:cubicBezTo>
                <a:cubicBezTo>
                  <a:pt x="6553399" y="625474"/>
                  <a:pt x="6553399" y="618500"/>
                  <a:pt x="6553399" y="611526"/>
                </a:cubicBezTo>
                <a:cubicBezTo>
                  <a:pt x="6556371" y="618500"/>
                  <a:pt x="6556371" y="625474"/>
                  <a:pt x="6559343" y="632448"/>
                </a:cubicBezTo>
                <a:cubicBezTo>
                  <a:pt x="6583119" y="641747"/>
                  <a:pt x="6603924" y="651045"/>
                  <a:pt x="6627700" y="660344"/>
                </a:cubicBezTo>
                <a:cubicBezTo>
                  <a:pt x="6627700" y="658019"/>
                  <a:pt x="6627700" y="655694"/>
                  <a:pt x="6627700" y="655694"/>
                </a:cubicBezTo>
                <a:cubicBezTo>
                  <a:pt x="6633644" y="655694"/>
                  <a:pt x="6639588" y="655694"/>
                  <a:pt x="6645532" y="655694"/>
                </a:cubicBezTo>
                <a:cubicBezTo>
                  <a:pt x="6645532" y="667318"/>
                  <a:pt x="6645532" y="681266"/>
                  <a:pt x="6645532" y="692889"/>
                </a:cubicBezTo>
                <a:cubicBezTo>
                  <a:pt x="6648504" y="692889"/>
                  <a:pt x="6651476" y="692889"/>
                  <a:pt x="6654448" y="692889"/>
                </a:cubicBezTo>
                <a:cubicBezTo>
                  <a:pt x="6654448" y="706837"/>
                  <a:pt x="6654448" y="720785"/>
                  <a:pt x="6654448" y="737057"/>
                </a:cubicBezTo>
                <a:cubicBezTo>
                  <a:pt x="6657420" y="737057"/>
                  <a:pt x="6660392" y="737057"/>
                  <a:pt x="6663364" y="737057"/>
                </a:cubicBezTo>
                <a:cubicBezTo>
                  <a:pt x="6663364" y="744031"/>
                  <a:pt x="6663364" y="751005"/>
                  <a:pt x="6663364" y="757979"/>
                </a:cubicBezTo>
                <a:cubicBezTo>
                  <a:pt x="6669308" y="757979"/>
                  <a:pt x="6675252" y="757979"/>
                  <a:pt x="6681196" y="757979"/>
                </a:cubicBezTo>
                <a:cubicBezTo>
                  <a:pt x="6681196" y="769602"/>
                  <a:pt x="6681196" y="778901"/>
                  <a:pt x="6681196" y="790524"/>
                </a:cubicBezTo>
                <a:cubicBezTo>
                  <a:pt x="6719832" y="788199"/>
                  <a:pt x="6755496" y="785875"/>
                  <a:pt x="6794133" y="783550"/>
                </a:cubicBezTo>
                <a:cubicBezTo>
                  <a:pt x="6794133" y="771927"/>
                  <a:pt x="6794133" y="762628"/>
                  <a:pt x="6794133" y="751005"/>
                </a:cubicBezTo>
                <a:cubicBezTo>
                  <a:pt x="6814937" y="751005"/>
                  <a:pt x="6835741" y="751005"/>
                  <a:pt x="6853573" y="751005"/>
                </a:cubicBezTo>
                <a:cubicBezTo>
                  <a:pt x="6853573" y="744031"/>
                  <a:pt x="6853573" y="739382"/>
                  <a:pt x="6853573" y="732408"/>
                </a:cubicBezTo>
                <a:cubicBezTo>
                  <a:pt x="6895181" y="732408"/>
                  <a:pt x="6936789" y="732408"/>
                  <a:pt x="6978398" y="732408"/>
                </a:cubicBezTo>
                <a:cubicBezTo>
                  <a:pt x="6978398" y="737057"/>
                  <a:pt x="6978398" y="739382"/>
                  <a:pt x="6978398" y="744031"/>
                </a:cubicBezTo>
                <a:cubicBezTo>
                  <a:pt x="7005146" y="744031"/>
                  <a:pt x="7031894" y="744031"/>
                  <a:pt x="7058642" y="744031"/>
                </a:cubicBezTo>
                <a:cubicBezTo>
                  <a:pt x="7058642" y="746356"/>
                  <a:pt x="7058642" y="748680"/>
                  <a:pt x="7058642" y="751005"/>
                </a:cubicBezTo>
                <a:cubicBezTo>
                  <a:pt x="7064586" y="751005"/>
                  <a:pt x="7073502" y="751005"/>
                  <a:pt x="7082418" y="751005"/>
                </a:cubicBezTo>
                <a:cubicBezTo>
                  <a:pt x="7082418" y="753330"/>
                  <a:pt x="7082418" y="755654"/>
                  <a:pt x="7082418" y="757979"/>
                </a:cubicBezTo>
                <a:cubicBezTo>
                  <a:pt x="7088362" y="757979"/>
                  <a:pt x="7097278" y="757979"/>
                  <a:pt x="7103222" y="757979"/>
                </a:cubicBezTo>
                <a:cubicBezTo>
                  <a:pt x="7103222" y="723109"/>
                  <a:pt x="7103222" y="688239"/>
                  <a:pt x="7103222" y="653370"/>
                </a:cubicBezTo>
                <a:cubicBezTo>
                  <a:pt x="7124026" y="648720"/>
                  <a:pt x="7144831" y="644071"/>
                  <a:pt x="7165635" y="639422"/>
                </a:cubicBezTo>
                <a:cubicBezTo>
                  <a:pt x="7204271" y="639422"/>
                  <a:pt x="7242907" y="639422"/>
                  <a:pt x="7281543" y="639422"/>
                </a:cubicBezTo>
                <a:cubicBezTo>
                  <a:pt x="7281543" y="583630"/>
                  <a:pt x="7281543" y="527839"/>
                  <a:pt x="7281543" y="472047"/>
                </a:cubicBezTo>
                <a:cubicBezTo>
                  <a:pt x="7290459" y="467398"/>
                  <a:pt x="7302347" y="465073"/>
                  <a:pt x="7314235" y="460424"/>
                </a:cubicBezTo>
                <a:cubicBezTo>
                  <a:pt x="7361788" y="455775"/>
                  <a:pt x="7409340" y="448801"/>
                  <a:pt x="7456892" y="441827"/>
                </a:cubicBezTo>
                <a:cubicBezTo>
                  <a:pt x="7474724" y="446476"/>
                  <a:pt x="7489584" y="451125"/>
                  <a:pt x="7507417" y="453450"/>
                </a:cubicBezTo>
                <a:cubicBezTo>
                  <a:pt x="7510389" y="455775"/>
                  <a:pt x="7513361" y="458099"/>
                  <a:pt x="7516333" y="460424"/>
                </a:cubicBezTo>
                <a:cubicBezTo>
                  <a:pt x="7516333" y="565033"/>
                  <a:pt x="7516333" y="669642"/>
                  <a:pt x="7516333" y="771927"/>
                </a:cubicBezTo>
                <a:cubicBezTo>
                  <a:pt x="7522277" y="771927"/>
                  <a:pt x="7528221" y="771927"/>
                  <a:pt x="7537137" y="771927"/>
                </a:cubicBezTo>
                <a:cubicBezTo>
                  <a:pt x="7537137" y="730083"/>
                  <a:pt x="7537137" y="688239"/>
                  <a:pt x="7537137" y="646396"/>
                </a:cubicBezTo>
                <a:cubicBezTo>
                  <a:pt x="7543081" y="646396"/>
                  <a:pt x="7549025" y="646396"/>
                  <a:pt x="7554969" y="646396"/>
                </a:cubicBezTo>
                <a:cubicBezTo>
                  <a:pt x="7554969" y="641747"/>
                  <a:pt x="7554969" y="639422"/>
                  <a:pt x="7554969" y="634773"/>
                </a:cubicBezTo>
                <a:cubicBezTo>
                  <a:pt x="7560913" y="632448"/>
                  <a:pt x="7566857" y="630123"/>
                  <a:pt x="7572801" y="627799"/>
                </a:cubicBezTo>
                <a:cubicBezTo>
                  <a:pt x="7575773" y="627799"/>
                  <a:pt x="7581717" y="627799"/>
                  <a:pt x="7587661" y="627799"/>
                </a:cubicBezTo>
                <a:cubicBezTo>
                  <a:pt x="7587661" y="623149"/>
                  <a:pt x="7587661" y="620825"/>
                  <a:pt x="7587661" y="616175"/>
                </a:cubicBezTo>
                <a:cubicBezTo>
                  <a:pt x="7590633" y="613851"/>
                  <a:pt x="7596577" y="611526"/>
                  <a:pt x="7599549" y="609201"/>
                </a:cubicBezTo>
                <a:cubicBezTo>
                  <a:pt x="7608465" y="609201"/>
                  <a:pt x="7620353" y="609201"/>
                  <a:pt x="7629269" y="609201"/>
                </a:cubicBezTo>
                <a:cubicBezTo>
                  <a:pt x="7629269" y="620825"/>
                  <a:pt x="7629269" y="634773"/>
                  <a:pt x="7629269" y="646396"/>
                </a:cubicBezTo>
                <a:cubicBezTo>
                  <a:pt x="7650073" y="646396"/>
                  <a:pt x="7670877" y="646396"/>
                  <a:pt x="7691682" y="646396"/>
                </a:cubicBezTo>
                <a:cubicBezTo>
                  <a:pt x="7691682" y="690564"/>
                  <a:pt x="7691682" y="732408"/>
                  <a:pt x="7691682" y="776576"/>
                </a:cubicBezTo>
                <a:cubicBezTo>
                  <a:pt x="7700598" y="776576"/>
                  <a:pt x="7709514" y="776576"/>
                  <a:pt x="7715458" y="776576"/>
                </a:cubicBezTo>
                <a:cubicBezTo>
                  <a:pt x="7724374" y="774251"/>
                  <a:pt x="7730318" y="771927"/>
                  <a:pt x="7739234" y="769602"/>
                </a:cubicBezTo>
                <a:cubicBezTo>
                  <a:pt x="7739234" y="764953"/>
                  <a:pt x="7739234" y="762628"/>
                  <a:pt x="7739234" y="760304"/>
                </a:cubicBezTo>
                <a:cubicBezTo>
                  <a:pt x="7736262" y="760304"/>
                  <a:pt x="7733290" y="757979"/>
                  <a:pt x="7730318" y="757979"/>
                </a:cubicBezTo>
                <a:cubicBezTo>
                  <a:pt x="7730318" y="755654"/>
                  <a:pt x="7730318" y="753330"/>
                  <a:pt x="7730318" y="751005"/>
                </a:cubicBezTo>
                <a:cubicBezTo>
                  <a:pt x="7733290" y="748680"/>
                  <a:pt x="7736262" y="748680"/>
                  <a:pt x="7739234" y="746356"/>
                </a:cubicBezTo>
                <a:cubicBezTo>
                  <a:pt x="7739234" y="730083"/>
                  <a:pt x="7739234" y="711486"/>
                  <a:pt x="7739234" y="695213"/>
                </a:cubicBezTo>
                <a:cubicBezTo>
                  <a:pt x="7736262" y="695213"/>
                  <a:pt x="7733290" y="692889"/>
                  <a:pt x="7730318" y="692889"/>
                </a:cubicBezTo>
                <a:cubicBezTo>
                  <a:pt x="7730318" y="690564"/>
                  <a:pt x="7730318" y="688239"/>
                  <a:pt x="7730318" y="685915"/>
                </a:cubicBezTo>
                <a:cubicBezTo>
                  <a:pt x="7733290" y="683590"/>
                  <a:pt x="7736262" y="683590"/>
                  <a:pt x="7739234" y="681266"/>
                </a:cubicBezTo>
                <a:cubicBezTo>
                  <a:pt x="7739234" y="681266"/>
                  <a:pt x="7739234" y="678941"/>
                  <a:pt x="7739234" y="676616"/>
                </a:cubicBezTo>
                <a:cubicBezTo>
                  <a:pt x="7742206" y="676616"/>
                  <a:pt x="7742206" y="676616"/>
                  <a:pt x="7745178" y="676616"/>
                </a:cubicBezTo>
                <a:cubicBezTo>
                  <a:pt x="7745178" y="674292"/>
                  <a:pt x="7745178" y="669642"/>
                  <a:pt x="7745178" y="667318"/>
                </a:cubicBezTo>
                <a:cubicBezTo>
                  <a:pt x="7742206" y="667318"/>
                  <a:pt x="7742206" y="667318"/>
                  <a:pt x="7739234" y="667318"/>
                </a:cubicBezTo>
                <a:cubicBezTo>
                  <a:pt x="7739234" y="664993"/>
                  <a:pt x="7739234" y="662668"/>
                  <a:pt x="7739234" y="660344"/>
                </a:cubicBezTo>
                <a:cubicBezTo>
                  <a:pt x="7742206" y="660344"/>
                  <a:pt x="7745178" y="658019"/>
                  <a:pt x="7748150" y="655694"/>
                </a:cubicBezTo>
                <a:cubicBezTo>
                  <a:pt x="7751122" y="627799"/>
                  <a:pt x="7760038" y="604552"/>
                  <a:pt x="7795702" y="590604"/>
                </a:cubicBezTo>
                <a:cubicBezTo>
                  <a:pt x="7792730" y="590604"/>
                  <a:pt x="7792730" y="588280"/>
                  <a:pt x="7789758" y="588280"/>
                </a:cubicBezTo>
                <a:cubicBezTo>
                  <a:pt x="7789758" y="585955"/>
                  <a:pt x="7789758" y="583630"/>
                  <a:pt x="7789758" y="581306"/>
                </a:cubicBezTo>
                <a:cubicBezTo>
                  <a:pt x="7792730" y="581306"/>
                  <a:pt x="7795702" y="578981"/>
                  <a:pt x="7798674" y="578981"/>
                </a:cubicBezTo>
                <a:cubicBezTo>
                  <a:pt x="7798674" y="574332"/>
                  <a:pt x="7798674" y="572007"/>
                  <a:pt x="7798674" y="569682"/>
                </a:cubicBezTo>
                <a:cubicBezTo>
                  <a:pt x="7801646" y="569682"/>
                  <a:pt x="7801646" y="569682"/>
                  <a:pt x="7804618" y="569682"/>
                </a:cubicBezTo>
                <a:cubicBezTo>
                  <a:pt x="7804618" y="562708"/>
                  <a:pt x="7804618" y="555735"/>
                  <a:pt x="7804618" y="548761"/>
                </a:cubicBezTo>
                <a:cubicBezTo>
                  <a:pt x="7801646" y="548761"/>
                  <a:pt x="7801646" y="548761"/>
                  <a:pt x="7798674" y="548761"/>
                </a:cubicBezTo>
                <a:cubicBezTo>
                  <a:pt x="7798674" y="546436"/>
                  <a:pt x="7798674" y="546436"/>
                  <a:pt x="7798674" y="544111"/>
                </a:cubicBezTo>
                <a:cubicBezTo>
                  <a:pt x="7801646" y="544111"/>
                  <a:pt x="7804618" y="541787"/>
                  <a:pt x="7804618" y="541787"/>
                </a:cubicBezTo>
                <a:cubicBezTo>
                  <a:pt x="7810562" y="537137"/>
                  <a:pt x="7813534" y="532488"/>
                  <a:pt x="7819478" y="525514"/>
                </a:cubicBezTo>
                <a:cubicBezTo>
                  <a:pt x="7819478" y="525514"/>
                  <a:pt x="7819478" y="523189"/>
                  <a:pt x="7819478" y="523189"/>
                </a:cubicBezTo>
                <a:cubicBezTo>
                  <a:pt x="7819478" y="523189"/>
                  <a:pt x="7822450" y="523189"/>
                  <a:pt x="7822450" y="523189"/>
                </a:cubicBezTo>
                <a:cubicBezTo>
                  <a:pt x="7822450" y="520865"/>
                  <a:pt x="7822450" y="518540"/>
                  <a:pt x="7822450" y="516216"/>
                </a:cubicBezTo>
                <a:cubicBezTo>
                  <a:pt x="7816506" y="509242"/>
                  <a:pt x="7816506" y="497618"/>
                  <a:pt x="7822450" y="490644"/>
                </a:cubicBezTo>
                <a:cubicBezTo>
                  <a:pt x="7822450" y="490644"/>
                  <a:pt x="7822450" y="490644"/>
                  <a:pt x="7825422" y="483670"/>
                </a:cubicBezTo>
                <a:cubicBezTo>
                  <a:pt x="7825422" y="483670"/>
                  <a:pt x="7825422" y="483670"/>
                  <a:pt x="7828394" y="490644"/>
                </a:cubicBezTo>
                <a:cubicBezTo>
                  <a:pt x="7834338" y="497618"/>
                  <a:pt x="7837310" y="509242"/>
                  <a:pt x="7831366" y="516216"/>
                </a:cubicBezTo>
                <a:cubicBezTo>
                  <a:pt x="7831366" y="518540"/>
                  <a:pt x="7831366" y="520865"/>
                  <a:pt x="7831366" y="523189"/>
                </a:cubicBezTo>
                <a:cubicBezTo>
                  <a:pt x="7831366" y="523189"/>
                  <a:pt x="7834338" y="523189"/>
                  <a:pt x="7834338" y="523189"/>
                </a:cubicBezTo>
                <a:cubicBezTo>
                  <a:pt x="7834338" y="523189"/>
                  <a:pt x="7834338" y="525514"/>
                  <a:pt x="7834338" y="525514"/>
                </a:cubicBezTo>
                <a:cubicBezTo>
                  <a:pt x="7837310" y="530163"/>
                  <a:pt x="7843254" y="537137"/>
                  <a:pt x="7846226" y="541787"/>
                </a:cubicBezTo>
                <a:cubicBezTo>
                  <a:pt x="7849198" y="541787"/>
                  <a:pt x="7849198" y="544111"/>
                  <a:pt x="7852170" y="544111"/>
                </a:cubicBezTo>
                <a:cubicBezTo>
                  <a:pt x="7852170" y="546436"/>
                  <a:pt x="7852170" y="546436"/>
                  <a:pt x="7852170" y="548761"/>
                </a:cubicBezTo>
                <a:cubicBezTo>
                  <a:pt x="7852170" y="548761"/>
                  <a:pt x="7849198" y="548761"/>
                  <a:pt x="7849198" y="548761"/>
                </a:cubicBezTo>
                <a:cubicBezTo>
                  <a:pt x="7849198" y="555735"/>
                  <a:pt x="7849198" y="562708"/>
                  <a:pt x="7849198" y="569682"/>
                </a:cubicBezTo>
                <a:cubicBezTo>
                  <a:pt x="7849198" y="569682"/>
                  <a:pt x="7852170" y="569682"/>
                  <a:pt x="7855142" y="569682"/>
                </a:cubicBezTo>
                <a:cubicBezTo>
                  <a:pt x="7855142" y="572007"/>
                  <a:pt x="7855142" y="574332"/>
                  <a:pt x="7855142" y="578981"/>
                </a:cubicBezTo>
                <a:cubicBezTo>
                  <a:pt x="7855142" y="578981"/>
                  <a:pt x="7858115" y="581306"/>
                  <a:pt x="7861087" y="581306"/>
                </a:cubicBezTo>
                <a:cubicBezTo>
                  <a:pt x="7861087" y="583630"/>
                  <a:pt x="7861087" y="585955"/>
                  <a:pt x="7861087" y="588280"/>
                </a:cubicBezTo>
                <a:cubicBezTo>
                  <a:pt x="7858115" y="590604"/>
                  <a:pt x="7858115" y="590604"/>
                  <a:pt x="7855142" y="590604"/>
                </a:cubicBezTo>
                <a:cubicBezTo>
                  <a:pt x="7890807" y="604552"/>
                  <a:pt x="7896751" y="627799"/>
                  <a:pt x="7902695" y="655694"/>
                </a:cubicBezTo>
                <a:cubicBezTo>
                  <a:pt x="7905667" y="658019"/>
                  <a:pt x="7908639" y="658019"/>
                  <a:pt x="7911611" y="660344"/>
                </a:cubicBezTo>
                <a:cubicBezTo>
                  <a:pt x="7911611" y="662668"/>
                  <a:pt x="7911611" y="664993"/>
                  <a:pt x="7911611" y="667318"/>
                </a:cubicBezTo>
                <a:cubicBezTo>
                  <a:pt x="7908639" y="667318"/>
                  <a:pt x="7908639" y="667318"/>
                  <a:pt x="7905667" y="667318"/>
                </a:cubicBezTo>
                <a:cubicBezTo>
                  <a:pt x="7905667" y="671967"/>
                  <a:pt x="7905667" y="674292"/>
                  <a:pt x="7905667" y="676616"/>
                </a:cubicBezTo>
                <a:cubicBezTo>
                  <a:pt x="7908639" y="676616"/>
                  <a:pt x="7908639" y="676616"/>
                  <a:pt x="7911611" y="676616"/>
                </a:cubicBezTo>
                <a:cubicBezTo>
                  <a:pt x="7911611" y="678941"/>
                  <a:pt x="7911611" y="681266"/>
                  <a:pt x="7911611" y="681266"/>
                </a:cubicBezTo>
                <a:cubicBezTo>
                  <a:pt x="7914583" y="683590"/>
                  <a:pt x="7917555" y="685915"/>
                  <a:pt x="7920527" y="685915"/>
                </a:cubicBezTo>
                <a:cubicBezTo>
                  <a:pt x="7920527" y="688239"/>
                  <a:pt x="7920527" y="690564"/>
                  <a:pt x="7920527" y="692889"/>
                </a:cubicBezTo>
                <a:cubicBezTo>
                  <a:pt x="7917555" y="692889"/>
                  <a:pt x="7914583" y="695213"/>
                  <a:pt x="7911611" y="695213"/>
                </a:cubicBezTo>
                <a:cubicBezTo>
                  <a:pt x="7911611" y="713811"/>
                  <a:pt x="7911611" y="730083"/>
                  <a:pt x="7911611" y="746356"/>
                </a:cubicBezTo>
                <a:cubicBezTo>
                  <a:pt x="7914583" y="748680"/>
                  <a:pt x="7917555" y="748680"/>
                  <a:pt x="7920527" y="751005"/>
                </a:cubicBezTo>
                <a:cubicBezTo>
                  <a:pt x="7920527" y="753330"/>
                  <a:pt x="7920527" y="755654"/>
                  <a:pt x="7920527" y="757979"/>
                </a:cubicBezTo>
                <a:cubicBezTo>
                  <a:pt x="7917555" y="757979"/>
                  <a:pt x="7914583" y="760304"/>
                  <a:pt x="7911611" y="760304"/>
                </a:cubicBezTo>
                <a:cubicBezTo>
                  <a:pt x="7911611" y="762628"/>
                  <a:pt x="7911611" y="764953"/>
                  <a:pt x="7911611" y="767278"/>
                </a:cubicBezTo>
                <a:cubicBezTo>
                  <a:pt x="7914583" y="767278"/>
                  <a:pt x="7920527" y="767278"/>
                  <a:pt x="7923499" y="767278"/>
                </a:cubicBezTo>
                <a:cubicBezTo>
                  <a:pt x="7923499" y="771927"/>
                  <a:pt x="7923499" y="774251"/>
                  <a:pt x="7923499" y="776576"/>
                </a:cubicBezTo>
                <a:cubicBezTo>
                  <a:pt x="7932415" y="776576"/>
                  <a:pt x="7938359" y="776576"/>
                  <a:pt x="7944303" y="776576"/>
                </a:cubicBezTo>
                <a:cubicBezTo>
                  <a:pt x="7944303" y="725434"/>
                  <a:pt x="7944303" y="671967"/>
                  <a:pt x="7944303" y="620825"/>
                </a:cubicBezTo>
                <a:cubicBezTo>
                  <a:pt x="7971051" y="616175"/>
                  <a:pt x="7994827" y="613851"/>
                  <a:pt x="8021575" y="609201"/>
                </a:cubicBezTo>
                <a:cubicBezTo>
                  <a:pt x="8036435" y="609201"/>
                  <a:pt x="8051296" y="609201"/>
                  <a:pt x="8063184" y="609201"/>
                </a:cubicBezTo>
                <a:cubicBezTo>
                  <a:pt x="8063184" y="578981"/>
                  <a:pt x="8063184" y="546436"/>
                  <a:pt x="8063184" y="516216"/>
                </a:cubicBezTo>
                <a:cubicBezTo>
                  <a:pt x="8092904" y="495294"/>
                  <a:pt x="8152344" y="495294"/>
                  <a:pt x="8179092" y="516216"/>
                </a:cubicBezTo>
                <a:cubicBezTo>
                  <a:pt x="8179092" y="595254"/>
                  <a:pt x="8179092" y="674292"/>
                  <a:pt x="8179092" y="755654"/>
                </a:cubicBezTo>
                <a:cubicBezTo>
                  <a:pt x="8193952" y="755654"/>
                  <a:pt x="8208812" y="755654"/>
                  <a:pt x="8220701" y="755654"/>
                </a:cubicBezTo>
                <a:cubicBezTo>
                  <a:pt x="8220701" y="713811"/>
                  <a:pt x="8220701" y="674292"/>
                  <a:pt x="8220701" y="634773"/>
                </a:cubicBezTo>
                <a:cubicBezTo>
                  <a:pt x="8253393" y="634773"/>
                  <a:pt x="8286085" y="634773"/>
                  <a:pt x="8318777" y="634773"/>
                </a:cubicBezTo>
                <a:cubicBezTo>
                  <a:pt x="8324721" y="641747"/>
                  <a:pt x="8330665" y="648720"/>
                  <a:pt x="8336609" y="655694"/>
                </a:cubicBezTo>
                <a:lnTo>
                  <a:pt x="8336609" y="730582"/>
                </a:lnTo>
                <a:lnTo>
                  <a:pt x="8338212" y="730681"/>
                </a:lnTo>
                <a:cubicBezTo>
                  <a:pt x="8338212" y="730681"/>
                  <a:pt x="8338212" y="730681"/>
                  <a:pt x="8338212" y="607459"/>
                </a:cubicBezTo>
                <a:cubicBezTo>
                  <a:pt x="8338212" y="607459"/>
                  <a:pt x="8338212" y="607459"/>
                  <a:pt x="8359830" y="607459"/>
                </a:cubicBezTo>
                <a:cubicBezTo>
                  <a:pt x="8359830" y="607459"/>
                  <a:pt x="8359830" y="607459"/>
                  <a:pt x="8359830" y="471267"/>
                </a:cubicBezTo>
                <a:cubicBezTo>
                  <a:pt x="8359830" y="471267"/>
                  <a:pt x="8359830" y="471267"/>
                  <a:pt x="8378746" y="471267"/>
                </a:cubicBezTo>
                <a:cubicBezTo>
                  <a:pt x="8378746" y="471267"/>
                  <a:pt x="8378746" y="471267"/>
                  <a:pt x="8378746" y="356693"/>
                </a:cubicBezTo>
                <a:cubicBezTo>
                  <a:pt x="8378746" y="356693"/>
                  <a:pt x="8378746" y="356693"/>
                  <a:pt x="8384150" y="354531"/>
                </a:cubicBezTo>
                <a:cubicBezTo>
                  <a:pt x="8384150" y="354531"/>
                  <a:pt x="8384150" y="354531"/>
                  <a:pt x="8384150" y="328590"/>
                </a:cubicBezTo>
                <a:cubicBezTo>
                  <a:pt x="8384150" y="328590"/>
                  <a:pt x="8384150" y="328590"/>
                  <a:pt x="8405768" y="328590"/>
                </a:cubicBezTo>
                <a:cubicBezTo>
                  <a:pt x="8405768" y="328590"/>
                  <a:pt x="8405768" y="328590"/>
                  <a:pt x="8454409" y="246442"/>
                </a:cubicBezTo>
                <a:cubicBezTo>
                  <a:pt x="8454409" y="246442"/>
                  <a:pt x="8454409" y="246442"/>
                  <a:pt x="8459813"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0245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Image slide layout">
    <p:bg>
      <p:bgPr>
        <a:solidFill>
          <a:schemeClr val="tx1"/>
        </a:solidFill>
        <a:effectLst/>
      </p:bgPr>
    </p:bg>
    <p:spTree>
      <p:nvGrpSpPr>
        <p:cNvPr id="1" name=""/>
        <p:cNvGrpSpPr/>
        <p:nvPr/>
      </p:nvGrpSpPr>
      <p:grpSpPr>
        <a:xfrm>
          <a:off x="0" y="0"/>
          <a:ext cx="0" cy="0"/>
          <a:chOff x="0" y="0"/>
          <a:chExt cx="0" cy="0"/>
        </a:xfrm>
      </p:grpSpPr>
      <p:pic>
        <p:nvPicPr>
          <p:cNvPr id="4" name="그림 1">
            <a:extLst>
              <a:ext uri="{FF2B5EF4-FFF2-40B4-BE49-F238E27FC236}">
                <a16:creationId xmlns:a16="http://schemas.microsoft.com/office/drawing/2014/main" id="{E26ECD6E-9DEE-4A2B-B5DD-A1228882C9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851939"/>
            <a:ext cx="10229738" cy="1006061"/>
          </a:xfrm>
          <a:prstGeom prst="rect">
            <a:avLst/>
          </a:prstGeom>
        </p:spPr>
      </p:pic>
      <p:pic>
        <p:nvPicPr>
          <p:cNvPr id="5" name="Picture 3" descr="E:\002-KIMS BUSINESS\007-02-MaxPPT-Contents\150902-com-Global-Laptop\mo900.png">
            <a:extLst>
              <a:ext uri="{FF2B5EF4-FFF2-40B4-BE49-F238E27FC236}">
                <a16:creationId xmlns:a16="http://schemas.microsoft.com/office/drawing/2014/main" id="{ED3DE11E-BD5D-4B9D-948E-59777A4C49D4}"/>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093413" y="1839636"/>
            <a:ext cx="4099849" cy="5018364"/>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a:extLst>
              <a:ext uri="{FF2B5EF4-FFF2-40B4-BE49-F238E27FC236}">
                <a16:creationId xmlns:a16="http://schemas.microsoft.com/office/drawing/2014/main" id="{F65EA7C3-C127-4FEF-998A-380766830A98}"/>
              </a:ext>
            </a:extLst>
          </p:cNvPr>
          <p:cNvSpPr>
            <a:spLocks noGrp="1"/>
          </p:cNvSpPr>
          <p:nvPr>
            <p:ph type="pic" idx="14" hasCustomPrompt="1"/>
          </p:nvPr>
        </p:nvSpPr>
        <p:spPr>
          <a:xfrm>
            <a:off x="8524415" y="2255476"/>
            <a:ext cx="1861405" cy="2908225"/>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Text Placeholder 9">
            <a:extLst>
              <a:ext uri="{FF2B5EF4-FFF2-40B4-BE49-F238E27FC236}">
                <a16:creationId xmlns:a16="http://schemas.microsoft.com/office/drawing/2014/main" id="{44AC1258-BCFC-4466-A293-80A95F8CF27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7883099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256CF63-2A59-478C-8FAC-4D0742B88961}"/>
              </a:ext>
            </a:extLst>
          </p:cNvPr>
          <p:cNvSpPr>
            <a:spLocks noGrp="1"/>
          </p:cNvSpPr>
          <p:nvPr>
            <p:ph type="pic" sz="quarter" idx="14" hasCustomPrompt="1"/>
          </p:nvPr>
        </p:nvSpPr>
        <p:spPr>
          <a:xfrm>
            <a:off x="4924927" y="0"/>
            <a:ext cx="7267073" cy="6858000"/>
          </a:xfrm>
          <a:custGeom>
            <a:avLst/>
            <a:gdLst>
              <a:gd name="connsiteX0" fmla="*/ 3064609 w 7267073"/>
              <a:gd name="connsiteY0" fmla="*/ 0 h 6858000"/>
              <a:gd name="connsiteX1" fmla="*/ 7267073 w 7267073"/>
              <a:gd name="connsiteY1" fmla="*/ 0 h 6858000"/>
              <a:gd name="connsiteX2" fmla="*/ 7267073 w 7267073"/>
              <a:gd name="connsiteY2" fmla="*/ 6858000 h 6858000"/>
              <a:gd name="connsiteX3" fmla="*/ 0 w 72670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267073" h="6858000">
                <a:moveTo>
                  <a:pt x="3064609" y="0"/>
                </a:moveTo>
                <a:lnTo>
                  <a:pt x="7267073" y="0"/>
                </a:lnTo>
                <a:lnTo>
                  <a:pt x="7267073" y="6858000"/>
                </a:lnTo>
                <a:lnTo>
                  <a:pt x="0" y="685800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800">
                <a:solidFill>
                  <a:schemeClr val="tx1">
                    <a:lumMod val="75000"/>
                    <a:lumOff val="25000"/>
                  </a:schemeClr>
                </a:solidFill>
              </a:defRPr>
            </a:lvl1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7653406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Image slide layout">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245653-BD79-43BE-9416-81B7DEA6FDE9}"/>
              </a:ext>
            </a:extLst>
          </p:cNvPr>
          <p:cNvSpPr>
            <a:spLocks noGrp="1"/>
          </p:cNvSpPr>
          <p:nvPr>
            <p:ph type="pic" sz="quarter" idx="14" hasCustomPrompt="1"/>
          </p:nvPr>
        </p:nvSpPr>
        <p:spPr>
          <a:xfrm>
            <a:off x="2" y="0"/>
            <a:ext cx="12191999" cy="6858000"/>
          </a:xfrm>
          <a:custGeom>
            <a:avLst/>
            <a:gdLst>
              <a:gd name="connsiteX0" fmla="*/ 6400777 w 12191999"/>
              <a:gd name="connsiteY0" fmla="*/ 0 h 6858000"/>
              <a:gd name="connsiteX1" fmla="*/ 12191999 w 12191999"/>
              <a:gd name="connsiteY1" fmla="*/ 0 h 6858000"/>
              <a:gd name="connsiteX2" fmla="*/ 12191999 w 12191999"/>
              <a:gd name="connsiteY2" fmla="*/ 1 h 6858000"/>
              <a:gd name="connsiteX3" fmla="*/ 5791223 w 12191999"/>
              <a:gd name="connsiteY3" fmla="*/ 6858000 h 6858000"/>
              <a:gd name="connsiteX4" fmla="*/ 0 w 1219199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8000">
                <a:moveTo>
                  <a:pt x="6400777" y="0"/>
                </a:moveTo>
                <a:lnTo>
                  <a:pt x="12191999" y="0"/>
                </a:lnTo>
                <a:lnTo>
                  <a:pt x="12191999" y="1"/>
                </a:lnTo>
                <a:lnTo>
                  <a:pt x="5791223" y="6858000"/>
                </a:lnTo>
                <a:lnTo>
                  <a:pt x="0" y="685800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28452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 slide layout">
    <p:bg>
      <p:bgPr>
        <a:solidFill>
          <a:schemeClr val="tx1"/>
        </a:solidFill>
        <a:effectLst/>
      </p:bgPr>
    </p:bg>
    <p:spTree>
      <p:nvGrpSpPr>
        <p:cNvPr id="1" name=""/>
        <p:cNvGrpSpPr/>
        <p:nvPr/>
      </p:nvGrpSpPr>
      <p:grpSpPr>
        <a:xfrm>
          <a:off x="0" y="0"/>
          <a:ext cx="0" cy="0"/>
          <a:chOff x="0" y="0"/>
          <a:chExt cx="0" cy="0"/>
        </a:xfrm>
      </p:grpSpPr>
      <p:sp>
        <p:nvSpPr>
          <p:cNvPr id="4" name="Picture Placeholder 19">
            <a:extLst>
              <a:ext uri="{FF2B5EF4-FFF2-40B4-BE49-F238E27FC236}">
                <a16:creationId xmlns:a16="http://schemas.microsoft.com/office/drawing/2014/main" id="{721FF661-E1BF-44AB-AE42-30299A0C2808}"/>
              </a:ext>
            </a:extLst>
          </p:cNvPr>
          <p:cNvSpPr>
            <a:spLocks noGrp="1"/>
          </p:cNvSpPr>
          <p:nvPr>
            <p:ph type="pic" idx="14" hasCustomPrompt="1"/>
          </p:nvPr>
        </p:nvSpPr>
        <p:spPr>
          <a:xfrm>
            <a:off x="0" y="0"/>
            <a:ext cx="7155850" cy="6858000"/>
          </a:xfrm>
          <a:custGeom>
            <a:avLst/>
            <a:gdLst>
              <a:gd name="connsiteX0" fmla="*/ 0 w 7155850"/>
              <a:gd name="connsiteY0" fmla="*/ 3024930 h 6858000"/>
              <a:gd name="connsiteX1" fmla="*/ 2358530 w 7155850"/>
              <a:gd name="connsiteY1" fmla="*/ 6858000 h 6858000"/>
              <a:gd name="connsiteX2" fmla="*/ 1329860 w 7155850"/>
              <a:gd name="connsiteY2" fmla="*/ 6858000 h 6858000"/>
              <a:gd name="connsiteX3" fmla="*/ 0 w 7155850"/>
              <a:gd name="connsiteY3" fmla="*/ 4691859 h 6858000"/>
              <a:gd name="connsiteX4" fmla="*/ 1 w 7155850"/>
              <a:gd name="connsiteY4" fmla="*/ 397145 h 6858000"/>
              <a:gd name="connsiteX5" fmla="*/ 3459898 w 7155850"/>
              <a:gd name="connsiteY5" fmla="*/ 6020152 h 6858000"/>
              <a:gd name="connsiteX6" fmla="*/ 2945517 w 7155850"/>
              <a:gd name="connsiteY6" fmla="*/ 6858000 h 6858000"/>
              <a:gd name="connsiteX7" fmla="*/ 1 w 7155850"/>
              <a:gd name="connsiteY7" fmla="*/ 2060197 h 6858000"/>
              <a:gd name="connsiteX8" fmla="*/ 396861 w 7155850"/>
              <a:gd name="connsiteY8" fmla="*/ 0 h 6858000"/>
              <a:gd name="connsiteX9" fmla="*/ 7155850 w 7155850"/>
              <a:gd name="connsiteY9" fmla="*/ 0 h 6858000"/>
              <a:gd name="connsiteX10" fmla="*/ 3780151 w 7155850"/>
              <a:gd name="connsiteY10" fmla="*/ 54985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5850" h="6858000">
                <a:moveTo>
                  <a:pt x="0" y="3024930"/>
                </a:moveTo>
                <a:lnTo>
                  <a:pt x="2358530" y="6858000"/>
                </a:lnTo>
                <a:lnTo>
                  <a:pt x="1329860" y="6858000"/>
                </a:lnTo>
                <a:lnTo>
                  <a:pt x="0" y="4691859"/>
                </a:lnTo>
                <a:close/>
                <a:moveTo>
                  <a:pt x="1" y="397145"/>
                </a:moveTo>
                <a:lnTo>
                  <a:pt x="3459898" y="6020152"/>
                </a:lnTo>
                <a:lnTo>
                  <a:pt x="2945517" y="6858000"/>
                </a:lnTo>
                <a:lnTo>
                  <a:pt x="1" y="2060197"/>
                </a:lnTo>
                <a:close/>
                <a:moveTo>
                  <a:pt x="396861" y="0"/>
                </a:moveTo>
                <a:lnTo>
                  <a:pt x="7155850" y="0"/>
                </a:lnTo>
                <a:lnTo>
                  <a:pt x="3780151" y="5498507"/>
                </a:lnTo>
                <a:close/>
              </a:path>
            </a:pathLst>
          </a:custGeom>
          <a:solidFill>
            <a:schemeClr val="bg1">
              <a:lumMod val="95000"/>
            </a:schemeClr>
          </a:solidFill>
        </p:spPr>
        <p:txBody>
          <a:bodyPr wrap="square" tIns="1097280" anchor="t">
            <a:noAutofit/>
          </a:bodyPr>
          <a:lstStyle>
            <a:lvl1pPr marL="0" indent="0" algn="ctr">
              <a:buNone/>
              <a:defRPr sz="14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4064411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tx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1149362" y="389541"/>
            <a:ext cx="6078918" cy="6078918"/>
          </a:xfrm>
          <a:prstGeom prst="diamond">
            <a:avLst/>
          </a:prstGeom>
          <a:solidFill>
            <a:schemeClr val="bg1">
              <a:lumMod val="95000"/>
            </a:schemeClr>
          </a:solidFill>
          <a:ln w="50800">
            <a:solidFill>
              <a:schemeClr val="bg1"/>
            </a:solid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053651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tx1"/>
        </a:solidFill>
        <a:effectLst/>
      </p:bgPr>
    </p:bg>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a16="http://schemas.microsoft.com/office/drawing/2014/main" id="{B248F514-64E6-478F-BD5B-2F5FF8194E9D}"/>
              </a:ext>
            </a:extLst>
          </p:cNvPr>
          <p:cNvSpPr>
            <a:spLocks noGrp="1"/>
          </p:cNvSpPr>
          <p:nvPr>
            <p:ph type="pic" idx="18" hasCustomPrompt="1"/>
          </p:nvPr>
        </p:nvSpPr>
        <p:spPr>
          <a:xfrm>
            <a:off x="904680"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AD9F10B1-4908-4FDA-BFB4-BCD570CDCB90}"/>
              </a:ext>
            </a:extLst>
          </p:cNvPr>
          <p:cNvSpPr>
            <a:spLocks noGrp="1"/>
          </p:cNvSpPr>
          <p:nvPr>
            <p:ph type="pic" idx="19" hasCustomPrompt="1"/>
          </p:nvPr>
        </p:nvSpPr>
        <p:spPr>
          <a:xfrm>
            <a:off x="3611864"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7A18808D-4787-4529-A142-029C02C56371}"/>
              </a:ext>
            </a:extLst>
          </p:cNvPr>
          <p:cNvSpPr>
            <a:spLocks noGrp="1"/>
          </p:cNvSpPr>
          <p:nvPr>
            <p:ph type="pic" idx="20" hasCustomPrompt="1"/>
          </p:nvPr>
        </p:nvSpPr>
        <p:spPr>
          <a:xfrm>
            <a:off x="6319048"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D5106DBC-8A8E-4A2C-9FCB-D57D9E77722B}"/>
              </a:ext>
            </a:extLst>
          </p:cNvPr>
          <p:cNvSpPr>
            <a:spLocks noGrp="1"/>
          </p:cNvSpPr>
          <p:nvPr>
            <p:ph type="pic" idx="21" hasCustomPrompt="1"/>
          </p:nvPr>
        </p:nvSpPr>
        <p:spPr>
          <a:xfrm>
            <a:off x="9026232"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712939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A80D6EB4-6316-4BD4-9779-1C793C88EF1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3" name="Rectangle 2">
            <a:extLst>
              <a:ext uri="{FF2B5EF4-FFF2-40B4-BE49-F238E27FC236}">
                <a16:creationId xmlns:a16="http://schemas.microsoft.com/office/drawing/2014/main" id="{2F7516D1-CC67-491A-A475-E2E321DE7470}"/>
              </a:ext>
            </a:extLst>
          </p:cNvPr>
          <p:cNvSpPr/>
          <p:nvPr userDrawn="1"/>
        </p:nvSpPr>
        <p:spPr>
          <a:xfrm>
            <a:off x="0" y="3667328"/>
            <a:ext cx="12192000" cy="3190671"/>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858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964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4614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623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73" r:id="rId3"/>
    <p:sldLayoutId id="2147483668" r:id="rId4"/>
    <p:sldLayoutId id="2147483670" r:id="rId5"/>
    <p:sldLayoutId id="2147483669" r:id="rId6"/>
    <p:sldLayoutId id="2147483671" r:id="rId7"/>
    <p:sldLayoutId id="2147483672" r:id="rId8"/>
    <p:sldLayoutId id="2147483674" r:id="rId9"/>
    <p:sldLayoutId id="2147483680" r:id="rId10"/>
    <p:sldLayoutId id="2147483684" r:id="rId11"/>
    <p:sldLayoutId id="2147483665" r:id="rId12"/>
    <p:sldLayoutId id="2147483683" r:id="rId13"/>
    <p:sldLayoutId id="2147483682" r:id="rId14"/>
    <p:sldLayoutId id="2147483681" r:id="rId15"/>
    <p:sldLayoutId id="2147483679" r:id="rId16"/>
    <p:sldLayoutId id="2147483678" r:id="rId17"/>
    <p:sldLayoutId id="2147483677" r:id="rId18"/>
    <p:sldLayoutId id="2147483676" r:id="rId19"/>
    <p:sldLayoutId id="2147483675"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0.xml"/><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3CEE5899-1E72-4D7A-8D7D-C99B8B3F8E79}"/>
              </a:ext>
            </a:extLst>
          </p:cNvPr>
          <p:cNvSpPr txBox="1"/>
          <p:nvPr/>
        </p:nvSpPr>
        <p:spPr>
          <a:xfrm>
            <a:off x="5262608" y="2994333"/>
            <a:ext cx="5865046" cy="2962513"/>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r>
              <a:rPr lang="es-419" altLang="ko-KR" sz="2400" dirty="0">
                <a:solidFill>
                  <a:schemeClr val="bg1"/>
                </a:solidFill>
                <a:latin typeface="Cascadia Code" panose="020B0609020000020004" pitchFamily="49" charset="0"/>
                <a:cs typeface="Cascadia Code" panose="020B0609020000020004" pitchFamily="49" charset="0"/>
              </a:rPr>
              <a:t>Integrantes</a:t>
            </a:r>
            <a:r>
              <a:rPr lang="en-US" altLang="ko-KR" sz="2400" dirty="0">
                <a:solidFill>
                  <a:schemeClr val="bg1"/>
                </a:solidFill>
                <a:latin typeface="Cascadia Code" panose="020B0609020000020004" pitchFamily="49" charset="0"/>
                <a:cs typeface="Cascadia Code" panose="020B0609020000020004" pitchFamily="49" charset="0"/>
              </a:rPr>
              <a:t>:</a:t>
            </a:r>
          </a:p>
          <a:p>
            <a:r>
              <a:rPr lang="en-US" altLang="ko-KR" sz="2400" dirty="0" err="1">
                <a:solidFill>
                  <a:schemeClr val="bg1"/>
                </a:solidFill>
                <a:latin typeface="Cascadia Code" panose="020B0609020000020004" pitchFamily="49" charset="0"/>
                <a:cs typeface="Cascadia Code" panose="020B0609020000020004" pitchFamily="49" charset="0"/>
              </a:rPr>
              <a:t>Jhonatan</a:t>
            </a:r>
            <a:r>
              <a:rPr lang="en-US" altLang="ko-KR" sz="2400" dirty="0">
                <a:solidFill>
                  <a:schemeClr val="bg1"/>
                </a:solidFill>
                <a:latin typeface="Cascadia Code" panose="020B0609020000020004" pitchFamily="49" charset="0"/>
                <a:cs typeface="Cascadia Code" panose="020B0609020000020004" pitchFamily="49" charset="0"/>
              </a:rPr>
              <a:t> David </a:t>
            </a:r>
            <a:r>
              <a:rPr lang="en-US" altLang="ko-KR" sz="2400" dirty="0" err="1">
                <a:solidFill>
                  <a:schemeClr val="bg1"/>
                </a:solidFill>
                <a:latin typeface="Cascadia Code" panose="020B0609020000020004" pitchFamily="49" charset="0"/>
                <a:cs typeface="Cascadia Code" panose="020B0609020000020004" pitchFamily="49" charset="0"/>
              </a:rPr>
              <a:t>Alanoca</a:t>
            </a:r>
            <a:r>
              <a:rPr lang="en-US" altLang="ko-KR" sz="2400" dirty="0">
                <a:solidFill>
                  <a:schemeClr val="bg1"/>
                </a:solidFill>
                <a:latin typeface="Cascadia Code" panose="020B0609020000020004" pitchFamily="49" charset="0"/>
                <a:cs typeface="Cascadia Code" panose="020B0609020000020004" pitchFamily="49" charset="0"/>
              </a:rPr>
              <a:t> Blanco</a:t>
            </a:r>
          </a:p>
          <a:p>
            <a:r>
              <a:rPr lang="en-US" altLang="ko-KR" sz="2400" dirty="0" err="1">
                <a:solidFill>
                  <a:schemeClr val="bg1"/>
                </a:solidFill>
                <a:latin typeface="Cascadia Code" panose="020B0609020000020004" pitchFamily="49" charset="0"/>
                <a:cs typeface="Cascadia Code" panose="020B0609020000020004" pitchFamily="49" charset="0"/>
              </a:rPr>
              <a:t>Mijail</a:t>
            </a:r>
            <a:r>
              <a:rPr lang="en-US" altLang="ko-KR" sz="2400" dirty="0">
                <a:solidFill>
                  <a:schemeClr val="bg1"/>
                </a:solidFill>
                <a:latin typeface="Cascadia Code" panose="020B0609020000020004" pitchFamily="49" charset="0"/>
                <a:cs typeface="Cascadia Code" panose="020B0609020000020004" pitchFamily="49" charset="0"/>
              </a:rPr>
              <a:t> Oliver </a:t>
            </a:r>
            <a:r>
              <a:rPr lang="en-US" altLang="ko-KR" sz="2400" dirty="0" err="1">
                <a:solidFill>
                  <a:schemeClr val="bg1"/>
                </a:solidFill>
                <a:latin typeface="Cascadia Code" panose="020B0609020000020004" pitchFamily="49" charset="0"/>
                <a:cs typeface="Cascadia Code" panose="020B0609020000020004" pitchFamily="49" charset="0"/>
              </a:rPr>
              <a:t>Choque</a:t>
            </a:r>
            <a:r>
              <a:rPr lang="en-US" altLang="ko-KR" sz="2400" dirty="0">
                <a:solidFill>
                  <a:schemeClr val="bg1"/>
                </a:solidFill>
                <a:latin typeface="Cascadia Code" panose="020B0609020000020004" pitchFamily="49" charset="0"/>
                <a:cs typeface="Cascadia Code" panose="020B0609020000020004" pitchFamily="49" charset="0"/>
              </a:rPr>
              <a:t> Amaro</a:t>
            </a:r>
          </a:p>
          <a:p>
            <a:r>
              <a:rPr lang="en-US" altLang="ko-KR" sz="2400" dirty="0">
                <a:solidFill>
                  <a:schemeClr val="bg1"/>
                </a:solidFill>
                <a:latin typeface="Cascadia Code" panose="020B0609020000020004" pitchFamily="49" charset="0"/>
                <a:cs typeface="Cascadia Code" panose="020B0609020000020004" pitchFamily="49" charset="0"/>
              </a:rPr>
              <a:t>Karen Alisson Chuquimia Mamani</a:t>
            </a:r>
          </a:p>
          <a:p>
            <a:r>
              <a:rPr lang="en-US" altLang="ko-KR" sz="2400" dirty="0">
                <a:solidFill>
                  <a:schemeClr val="bg1"/>
                </a:solidFill>
                <a:latin typeface="Cascadia Code" panose="020B0609020000020004" pitchFamily="49" charset="0"/>
                <a:cs typeface="Cascadia Code" panose="020B0609020000020004" pitchFamily="49" charset="0"/>
              </a:rPr>
              <a:t>Edson Iver </a:t>
            </a:r>
            <a:r>
              <a:rPr lang="en-US" altLang="ko-KR" sz="2400" dirty="0" err="1">
                <a:solidFill>
                  <a:schemeClr val="bg1"/>
                </a:solidFill>
                <a:latin typeface="Cascadia Code" panose="020B0609020000020004" pitchFamily="49" charset="0"/>
                <a:cs typeface="Cascadia Code" panose="020B0609020000020004" pitchFamily="49" charset="0"/>
              </a:rPr>
              <a:t>Condori</a:t>
            </a:r>
            <a:r>
              <a:rPr lang="en-US" altLang="ko-KR" sz="2400" dirty="0">
                <a:solidFill>
                  <a:schemeClr val="bg1"/>
                </a:solidFill>
                <a:latin typeface="Cascadia Code" panose="020B0609020000020004" pitchFamily="49" charset="0"/>
                <a:cs typeface="Cascadia Code" panose="020B0609020000020004" pitchFamily="49" charset="0"/>
              </a:rPr>
              <a:t> </a:t>
            </a:r>
            <a:r>
              <a:rPr lang="en-US" altLang="ko-KR" sz="2400" dirty="0" err="1">
                <a:solidFill>
                  <a:schemeClr val="bg1"/>
                </a:solidFill>
                <a:latin typeface="Cascadia Code" panose="020B0609020000020004" pitchFamily="49" charset="0"/>
                <a:cs typeface="Cascadia Code" panose="020B0609020000020004" pitchFamily="49" charset="0"/>
              </a:rPr>
              <a:t>Condori</a:t>
            </a:r>
            <a:endParaRPr lang="en-US" altLang="ko-KR" sz="2400" dirty="0">
              <a:solidFill>
                <a:schemeClr val="bg1"/>
              </a:solidFill>
              <a:latin typeface="Cascadia Code" panose="020B0609020000020004" pitchFamily="49" charset="0"/>
              <a:cs typeface="Cascadia Code" panose="020B0609020000020004" pitchFamily="49" charset="0"/>
            </a:endParaRPr>
          </a:p>
          <a:p>
            <a:r>
              <a:rPr lang="en-US" altLang="ko-KR" sz="2400" dirty="0">
                <a:solidFill>
                  <a:schemeClr val="bg1"/>
                </a:solidFill>
                <a:latin typeface="Cascadia Code" panose="020B0609020000020004" pitchFamily="49" charset="0"/>
                <a:cs typeface="Cascadia Code" panose="020B0609020000020004" pitchFamily="49" charset="0"/>
              </a:rPr>
              <a:t>Jhanpol Machaca Aranibar</a:t>
            </a:r>
            <a:endParaRPr lang="ko-KR" altLang="en-US" sz="1867" dirty="0">
              <a:solidFill>
                <a:schemeClr val="bg1"/>
              </a:solidFill>
              <a:cs typeface="Arial" pitchFamily="34" charset="0"/>
            </a:endParaRPr>
          </a:p>
        </p:txBody>
      </p:sp>
      <p:sp>
        <p:nvSpPr>
          <p:cNvPr id="24" name="TextBox 23">
            <a:extLst>
              <a:ext uri="{FF2B5EF4-FFF2-40B4-BE49-F238E27FC236}">
                <a16:creationId xmlns:a16="http://schemas.microsoft.com/office/drawing/2014/main" id="{3FDB1076-7CAA-4A2C-93BD-B9BDC464E920}"/>
              </a:ext>
            </a:extLst>
          </p:cNvPr>
          <p:cNvSpPr txBox="1"/>
          <p:nvPr/>
        </p:nvSpPr>
        <p:spPr>
          <a:xfrm>
            <a:off x="1272225" y="491975"/>
            <a:ext cx="6564523" cy="1940957"/>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r>
              <a:rPr lang="en-US" sz="5400" dirty="0">
                <a:solidFill>
                  <a:schemeClr val="bg1"/>
                </a:solidFill>
                <a:latin typeface="Algerian" panose="04020705040A02060702" pitchFamily="82" charset="0"/>
              </a:rPr>
              <a:t>BASE DE DATOS 1</a:t>
            </a:r>
            <a:endParaRPr lang="es-ES" sz="5400" dirty="0">
              <a:solidFill>
                <a:schemeClr val="bg1"/>
              </a:solidFill>
              <a:latin typeface="Algerian" panose="04020705040A02060702" pitchFamily="82" charset="0"/>
              <a:cs typeface="Arial" pitchFamily="34" charset="0"/>
            </a:endParaRPr>
          </a:p>
          <a:p>
            <a:r>
              <a:rPr lang="es-ES" sz="5400" dirty="0">
                <a:solidFill>
                  <a:schemeClr val="bg1"/>
                </a:solidFill>
                <a:latin typeface="Algerian" panose="04020705040A02060702" pitchFamily="82" charset="0"/>
                <a:cs typeface="Arial" pitchFamily="34" charset="0"/>
              </a:rPr>
              <a:t>HITO 5</a:t>
            </a:r>
            <a:endParaRPr lang="en-US" sz="5400" dirty="0">
              <a:solidFill>
                <a:schemeClr val="bg1"/>
              </a:solidFill>
              <a:latin typeface="Algerian" panose="04020705040A02060702" pitchFamily="82" charset="0"/>
            </a:endParaRPr>
          </a:p>
        </p:txBody>
      </p:sp>
      <p:grpSp>
        <p:nvGrpSpPr>
          <p:cNvPr id="3" name="Group 2">
            <a:extLst>
              <a:ext uri="{FF2B5EF4-FFF2-40B4-BE49-F238E27FC236}">
                <a16:creationId xmlns:a16="http://schemas.microsoft.com/office/drawing/2014/main" id="{6572CC02-C48B-46EC-AFB2-287D413B097B}"/>
              </a:ext>
            </a:extLst>
          </p:cNvPr>
          <p:cNvGrpSpPr/>
          <p:nvPr/>
        </p:nvGrpSpPr>
        <p:grpSpPr>
          <a:xfrm rot="10800000">
            <a:off x="1064346" y="498479"/>
            <a:ext cx="3634011" cy="1097280"/>
            <a:chOff x="8230329" y="5360525"/>
            <a:chExt cx="3634011" cy="1097280"/>
          </a:xfrm>
        </p:grpSpPr>
        <p:sp>
          <p:nvSpPr>
            <p:cNvPr id="2" name="Rectangle 1">
              <a:extLst>
                <a:ext uri="{FF2B5EF4-FFF2-40B4-BE49-F238E27FC236}">
                  <a16:creationId xmlns:a16="http://schemas.microsoft.com/office/drawing/2014/main" id="{E36C07F8-24DD-4BA6-9092-8D41252A9213}"/>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29E8BAB-E2C5-4A59-A969-FC77F18BAD4E}"/>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Diamond 4">
            <a:extLst>
              <a:ext uri="{FF2B5EF4-FFF2-40B4-BE49-F238E27FC236}">
                <a16:creationId xmlns:a16="http://schemas.microsoft.com/office/drawing/2014/main" id="{C7FEC4FF-3B18-4C32-880D-24AF445B4CD5}"/>
              </a:ext>
            </a:extLst>
          </p:cNvPr>
          <p:cNvSpPr/>
          <p:nvPr/>
        </p:nvSpPr>
        <p:spPr>
          <a:xfrm>
            <a:off x="4447351" y="5738553"/>
            <a:ext cx="436586" cy="379656"/>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iamond 30">
            <a:extLst>
              <a:ext uri="{FF2B5EF4-FFF2-40B4-BE49-F238E27FC236}">
                <a16:creationId xmlns:a16="http://schemas.microsoft.com/office/drawing/2014/main" id="{E50EA38B-23FC-4E7A-B7AA-8E3D0D22FD4D}"/>
              </a:ext>
            </a:extLst>
          </p:cNvPr>
          <p:cNvSpPr/>
          <p:nvPr/>
        </p:nvSpPr>
        <p:spPr>
          <a:xfrm>
            <a:off x="10003163" y="769130"/>
            <a:ext cx="576968" cy="540287"/>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9B3B3BA0-ACCE-4843-9FF5-CACAE6C136CA}"/>
              </a:ext>
            </a:extLst>
          </p:cNvPr>
          <p:cNvGrpSpPr/>
          <p:nvPr/>
        </p:nvGrpSpPr>
        <p:grpSpPr>
          <a:xfrm>
            <a:off x="7493643" y="4581508"/>
            <a:ext cx="3643536" cy="1106806"/>
            <a:chOff x="8230329" y="5360525"/>
            <a:chExt cx="3643536" cy="1106806"/>
          </a:xfrm>
        </p:grpSpPr>
        <p:sp>
          <p:nvSpPr>
            <p:cNvPr id="35" name="Rectangle 34">
              <a:extLst>
                <a:ext uri="{FF2B5EF4-FFF2-40B4-BE49-F238E27FC236}">
                  <a16:creationId xmlns:a16="http://schemas.microsoft.com/office/drawing/2014/main" id="{4FEDFB08-2847-47BC-812C-7E8BEE80C723}"/>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A2D24F03-F961-4F44-B1CE-1D5D0F7A691A}"/>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E57D6D50-1B6B-4A8F-9DD5-04FA7EE4A7CC}"/>
              </a:ext>
            </a:extLst>
          </p:cNvPr>
          <p:cNvGrpSpPr/>
          <p:nvPr/>
        </p:nvGrpSpPr>
        <p:grpSpPr>
          <a:xfrm>
            <a:off x="9524580" y="3190875"/>
            <a:ext cx="2620319" cy="525185"/>
            <a:chOff x="1612709" y="1258934"/>
            <a:chExt cx="2620319" cy="525185"/>
          </a:xfrm>
        </p:grpSpPr>
        <p:sp>
          <p:nvSpPr>
            <p:cNvPr id="115" name="Freeform: Shape 114">
              <a:extLst>
                <a:ext uri="{FF2B5EF4-FFF2-40B4-BE49-F238E27FC236}">
                  <a16:creationId xmlns:a16="http://schemas.microsoft.com/office/drawing/2014/main" id="{D59C00BA-A39F-4D7E-889E-B25842CA53AC}"/>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57C448EB-B79D-41BA-9646-AB0B71CFBDE3}"/>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D48E348-4F2D-46A6-B15F-1DE62033A548}"/>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F2318FA-7F9A-4941-B427-8327B3099DC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1D17FE1-56BD-42C8-958C-3791EF3452C7}"/>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324662D-172B-481B-AE07-481FBD3C1BFE}"/>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F764CF5-6156-49B3-9C0B-64CA00896F34}"/>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35E758D-E385-487B-8C28-EB51C7D0FFA2}"/>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8B9FCEC6-F04C-470F-9EF7-8D5EB466AD2C}"/>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2F82922-3FBB-480C-9EC0-EA9981CF9844}"/>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53444EA-7B1F-472A-B91F-97AA048D32B5}"/>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1B8C623E-ACA6-46CC-BBBF-EBB8DCF1F00D}"/>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6392E33-123F-4FA4-93CF-E229273CB8D8}"/>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83FF851-9ECB-4E64-8B05-0F2D6B20B763}"/>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428B28F-5100-4B29-A291-4A2617AB055E}"/>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B5E4AD8D-C5A2-4F29-B10A-6FACA727D5E8}"/>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9A3C00B-F733-4775-A82A-E37134C65700}"/>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70FFB39-45C0-4D9A-84C4-694F1D9C968A}"/>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E56C65A-2633-43DD-B150-89E78EF4A801}"/>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6C67CA1-0189-470B-92A3-633CB976CF6C}"/>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60FDA22-62F7-4D95-95E9-485433E52D04}"/>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4" name="Freeform 5">
            <a:extLst>
              <a:ext uri="{FF2B5EF4-FFF2-40B4-BE49-F238E27FC236}">
                <a16:creationId xmlns:a16="http://schemas.microsoft.com/office/drawing/2014/main" id="{A0851C35-15A8-085B-ABF9-97F3BF2E3028}"/>
              </a:ext>
            </a:extLst>
          </p:cNvPr>
          <p:cNvSpPr>
            <a:spLocks noEditPoints="1"/>
          </p:cNvSpPr>
          <p:nvPr/>
        </p:nvSpPr>
        <p:spPr bwMode="auto">
          <a:xfrm rot="615802">
            <a:off x="388609" y="5003343"/>
            <a:ext cx="1557061" cy="1627816"/>
          </a:xfrm>
          <a:custGeom>
            <a:avLst/>
            <a:gdLst>
              <a:gd name="T0" fmla="*/ 199 w 242"/>
              <a:gd name="T1" fmla="*/ 22 h 243"/>
              <a:gd name="T2" fmla="*/ 199 w 242"/>
              <a:gd name="T3" fmla="*/ 67 h 243"/>
              <a:gd name="T4" fmla="*/ 220 w 242"/>
              <a:gd name="T5" fmla="*/ 67 h 243"/>
              <a:gd name="T6" fmla="*/ 220 w 242"/>
              <a:gd name="T7" fmla="*/ 89 h 243"/>
              <a:gd name="T8" fmla="*/ 242 w 242"/>
              <a:gd name="T9" fmla="*/ 89 h 243"/>
              <a:gd name="T10" fmla="*/ 242 w 242"/>
              <a:gd name="T11" fmla="*/ 177 h 243"/>
              <a:gd name="T12" fmla="*/ 220 w 242"/>
              <a:gd name="T13" fmla="*/ 177 h 243"/>
              <a:gd name="T14" fmla="*/ 220 w 242"/>
              <a:gd name="T15" fmla="*/ 243 h 243"/>
              <a:gd name="T16" fmla="*/ 199 w 242"/>
              <a:gd name="T17" fmla="*/ 243 h 243"/>
              <a:gd name="T18" fmla="*/ 199 w 242"/>
              <a:gd name="T19" fmla="*/ 211 h 243"/>
              <a:gd name="T20" fmla="*/ 187 w 242"/>
              <a:gd name="T21" fmla="*/ 199 h 243"/>
              <a:gd name="T22" fmla="*/ 177 w 242"/>
              <a:gd name="T23" fmla="*/ 199 h 243"/>
              <a:gd name="T24" fmla="*/ 177 w 242"/>
              <a:gd name="T25" fmla="*/ 243 h 243"/>
              <a:gd name="T26" fmla="*/ 155 w 242"/>
              <a:gd name="T27" fmla="*/ 243 h 243"/>
              <a:gd name="T28" fmla="*/ 155 w 242"/>
              <a:gd name="T29" fmla="*/ 200 h 243"/>
              <a:gd name="T30" fmla="*/ 132 w 242"/>
              <a:gd name="T31" fmla="*/ 200 h 243"/>
              <a:gd name="T32" fmla="*/ 132 w 242"/>
              <a:gd name="T33" fmla="*/ 243 h 243"/>
              <a:gd name="T34" fmla="*/ 110 w 242"/>
              <a:gd name="T35" fmla="*/ 243 h 243"/>
              <a:gd name="T36" fmla="*/ 110 w 242"/>
              <a:gd name="T37" fmla="*/ 200 h 243"/>
              <a:gd name="T38" fmla="*/ 88 w 242"/>
              <a:gd name="T39" fmla="*/ 200 h 243"/>
              <a:gd name="T40" fmla="*/ 88 w 242"/>
              <a:gd name="T41" fmla="*/ 243 h 243"/>
              <a:gd name="T42" fmla="*/ 66 w 242"/>
              <a:gd name="T43" fmla="*/ 243 h 243"/>
              <a:gd name="T44" fmla="*/ 66 w 242"/>
              <a:gd name="T45" fmla="*/ 200 h 243"/>
              <a:gd name="T46" fmla="*/ 44 w 242"/>
              <a:gd name="T47" fmla="*/ 200 h 243"/>
              <a:gd name="T48" fmla="*/ 44 w 242"/>
              <a:gd name="T49" fmla="*/ 243 h 243"/>
              <a:gd name="T50" fmla="*/ 22 w 242"/>
              <a:gd name="T51" fmla="*/ 243 h 243"/>
              <a:gd name="T52" fmla="*/ 22 w 242"/>
              <a:gd name="T53" fmla="*/ 178 h 243"/>
              <a:gd name="T54" fmla="*/ 0 w 242"/>
              <a:gd name="T55" fmla="*/ 177 h 243"/>
              <a:gd name="T56" fmla="*/ 0 w 242"/>
              <a:gd name="T57" fmla="*/ 90 h 243"/>
              <a:gd name="T58" fmla="*/ 22 w 242"/>
              <a:gd name="T59" fmla="*/ 90 h 243"/>
              <a:gd name="T60" fmla="*/ 22 w 242"/>
              <a:gd name="T61" fmla="*/ 67 h 243"/>
              <a:gd name="T62" fmla="*/ 43 w 242"/>
              <a:gd name="T63" fmla="*/ 67 h 243"/>
              <a:gd name="T64" fmla="*/ 43 w 242"/>
              <a:gd name="T65" fmla="*/ 23 h 243"/>
              <a:gd name="T66" fmla="*/ 22 w 242"/>
              <a:gd name="T67" fmla="*/ 23 h 243"/>
              <a:gd name="T68" fmla="*/ 22 w 242"/>
              <a:gd name="T69" fmla="*/ 1 h 243"/>
              <a:gd name="T70" fmla="*/ 65 w 242"/>
              <a:gd name="T71" fmla="*/ 1 h 243"/>
              <a:gd name="T72" fmla="*/ 65 w 242"/>
              <a:gd name="T73" fmla="*/ 44 h 243"/>
              <a:gd name="T74" fmla="*/ 177 w 242"/>
              <a:gd name="T75" fmla="*/ 44 h 243"/>
              <a:gd name="T76" fmla="*/ 176 w 242"/>
              <a:gd name="T77" fmla="*/ 9 h 243"/>
              <a:gd name="T78" fmla="*/ 185 w 242"/>
              <a:gd name="T79" fmla="*/ 1 h 243"/>
              <a:gd name="T80" fmla="*/ 219 w 242"/>
              <a:gd name="T81" fmla="*/ 1 h 243"/>
              <a:gd name="T82" fmla="*/ 219 w 242"/>
              <a:gd name="T83" fmla="*/ 22 h 243"/>
              <a:gd name="T84" fmla="*/ 199 w 242"/>
              <a:gd name="T85" fmla="*/ 22 h 243"/>
              <a:gd name="T86" fmla="*/ 110 w 242"/>
              <a:gd name="T87" fmla="*/ 90 h 243"/>
              <a:gd name="T88" fmla="*/ 66 w 242"/>
              <a:gd name="T89" fmla="*/ 90 h 243"/>
              <a:gd name="T90" fmla="*/ 66 w 242"/>
              <a:gd name="T91" fmla="*/ 133 h 243"/>
              <a:gd name="T92" fmla="*/ 88 w 242"/>
              <a:gd name="T93" fmla="*/ 133 h 243"/>
              <a:gd name="T94" fmla="*/ 88 w 242"/>
              <a:gd name="T95" fmla="*/ 111 h 243"/>
              <a:gd name="T96" fmla="*/ 110 w 242"/>
              <a:gd name="T97" fmla="*/ 111 h 243"/>
              <a:gd name="T98" fmla="*/ 110 w 242"/>
              <a:gd name="T99" fmla="*/ 95 h 243"/>
              <a:gd name="T100" fmla="*/ 110 w 242"/>
              <a:gd name="T101" fmla="*/ 90 h 243"/>
              <a:gd name="T102" fmla="*/ 154 w 242"/>
              <a:gd name="T103" fmla="*/ 112 h 243"/>
              <a:gd name="T104" fmla="*/ 175 w 242"/>
              <a:gd name="T105" fmla="*/ 110 h 243"/>
              <a:gd name="T106" fmla="*/ 176 w 242"/>
              <a:gd name="T107" fmla="*/ 91 h 243"/>
              <a:gd name="T108" fmla="*/ 175 w 242"/>
              <a:gd name="T109" fmla="*/ 89 h 243"/>
              <a:gd name="T110" fmla="*/ 133 w 242"/>
              <a:gd name="T111" fmla="*/ 89 h 243"/>
              <a:gd name="T112" fmla="*/ 133 w 242"/>
              <a:gd name="T113" fmla="*/ 133 h 243"/>
              <a:gd name="T114" fmla="*/ 154 w 242"/>
              <a:gd name="T115" fmla="*/ 133 h 243"/>
              <a:gd name="T116" fmla="*/ 154 w 242"/>
              <a:gd name="T117" fmla="*/ 11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2" h="243">
                <a:moveTo>
                  <a:pt x="199" y="22"/>
                </a:moveTo>
                <a:cubicBezTo>
                  <a:pt x="199" y="38"/>
                  <a:pt x="199" y="52"/>
                  <a:pt x="199" y="67"/>
                </a:cubicBezTo>
                <a:cubicBezTo>
                  <a:pt x="206" y="67"/>
                  <a:pt x="212" y="67"/>
                  <a:pt x="220" y="67"/>
                </a:cubicBezTo>
                <a:cubicBezTo>
                  <a:pt x="220" y="75"/>
                  <a:pt x="220" y="82"/>
                  <a:pt x="220" y="89"/>
                </a:cubicBezTo>
                <a:cubicBezTo>
                  <a:pt x="228" y="89"/>
                  <a:pt x="234" y="89"/>
                  <a:pt x="242" y="89"/>
                </a:cubicBezTo>
                <a:cubicBezTo>
                  <a:pt x="242" y="119"/>
                  <a:pt x="242" y="148"/>
                  <a:pt x="242" y="177"/>
                </a:cubicBezTo>
                <a:cubicBezTo>
                  <a:pt x="235" y="177"/>
                  <a:pt x="228" y="177"/>
                  <a:pt x="220" y="177"/>
                </a:cubicBezTo>
                <a:cubicBezTo>
                  <a:pt x="220" y="200"/>
                  <a:pt x="220" y="221"/>
                  <a:pt x="220" y="243"/>
                </a:cubicBezTo>
                <a:cubicBezTo>
                  <a:pt x="213" y="243"/>
                  <a:pt x="207" y="243"/>
                  <a:pt x="199" y="243"/>
                </a:cubicBezTo>
                <a:cubicBezTo>
                  <a:pt x="199" y="232"/>
                  <a:pt x="199" y="221"/>
                  <a:pt x="199" y="211"/>
                </a:cubicBezTo>
                <a:cubicBezTo>
                  <a:pt x="199" y="199"/>
                  <a:pt x="199" y="199"/>
                  <a:pt x="187" y="199"/>
                </a:cubicBezTo>
                <a:cubicBezTo>
                  <a:pt x="184" y="199"/>
                  <a:pt x="181" y="199"/>
                  <a:pt x="177" y="199"/>
                </a:cubicBezTo>
                <a:cubicBezTo>
                  <a:pt x="177" y="214"/>
                  <a:pt x="177" y="228"/>
                  <a:pt x="177" y="243"/>
                </a:cubicBezTo>
                <a:cubicBezTo>
                  <a:pt x="169" y="243"/>
                  <a:pt x="162" y="243"/>
                  <a:pt x="155" y="243"/>
                </a:cubicBezTo>
                <a:cubicBezTo>
                  <a:pt x="155" y="229"/>
                  <a:pt x="155" y="215"/>
                  <a:pt x="155" y="200"/>
                </a:cubicBezTo>
                <a:cubicBezTo>
                  <a:pt x="147" y="200"/>
                  <a:pt x="140" y="200"/>
                  <a:pt x="132" y="200"/>
                </a:cubicBezTo>
                <a:cubicBezTo>
                  <a:pt x="132" y="214"/>
                  <a:pt x="132" y="228"/>
                  <a:pt x="132" y="243"/>
                </a:cubicBezTo>
                <a:cubicBezTo>
                  <a:pt x="125" y="243"/>
                  <a:pt x="118" y="243"/>
                  <a:pt x="110" y="243"/>
                </a:cubicBezTo>
                <a:cubicBezTo>
                  <a:pt x="110" y="228"/>
                  <a:pt x="110" y="215"/>
                  <a:pt x="110" y="200"/>
                </a:cubicBezTo>
                <a:cubicBezTo>
                  <a:pt x="103" y="200"/>
                  <a:pt x="96" y="200"/>
                  <a:pt x="88" y="200"/>
                </a:cubicBezTo>
                <a:cubicBezTo>
                  <a:pt x="88" y="214"/>
                  <a:pt x="88" y="228"/>
                  <a:pt x="88" y="243"/>
                </a:cubicBezTo>
                <a:cubicBezTo>
                  <a:pt x="81" y="243"/>
                  <a:pt x="74" y="243"/>
                  <a:pt x="66" y="243"/>
                </a:cubicBezTo>
                <a:cubicBezTo>
                  <a:pt x="66" y="229"/>
                  <a:pt x="66" y="215"/>
                  <a:pt x="66" y="200"/>
                </a:cubicBezTo>
                <a:cubicBezTo>
                  <a:pt x="58" y="200"/>
                  <a:pt x="51" y="200"/>
                  <a:pt x="44" y="200"/>
                </a:cubicBezTo>
                <a:cubicBezTo>
                  <a:pt x="44" y="214"/>
                  <a:pt x="44" y="228"/>
                  <a:pt x="44" y="243"/>
                </a:cubicBezTo>
                <a:cubicBezTo>
                  <a:pt x="36" y="243"/>
                  <a:pt x="30" y="243"/>
                  <a:pt x="22" y="243"/>
                </a:cubicBezTo>
                <a:cubicBezTo>
                  <a:pt x="22" y="221"/>
                  <a:pt x="22" y="200"/>
                  <a:pt x="22" y="178"/>
                </a:cubicBezTo>
                <a:cubicBezTo>
                  <a:pt x="14" y="177"/>
                  <a:pt x="7" y="177"/>
                  <a:pt x="0" y="177"/>
                </a:cubicBezTo>
                <a:cubicBezTo>
                  <a:pt x="0" y="148"/>
                  <a:pt x="0" y="119"/>
                  <a:pt x="0" y="90"/>
                </a:cubicBezTo>
                <a:cubicBezTo>
                  <a:pt x="7" y="90"/>
                  <a:pt x="14" y="90"/>
                  <a:pt x="22" y="90"/>
                </a:cubicBezTo>
                <a:cubicBezTo>
                  <a:pt x="22" y="82"/>
                  <a:pt x="22" y="75"/>
                  <a:pt x="22" y="67"/>
                </a:cubicBezTo>
                <a:cubicBezTo>
                  <a:pt x="29" y="67"/>
                  <a:pt x="36" y="67"/>
                  <a:pt x="43" y="67"/>
                </a:cubicBezTo>
                <a:cubicBezTo>
                  <a:pt x="43" y="52"/>
                  <a:pt x="43" y="38"/>
                  <a:pt x="43" y="23"/>
                </a:cubicBezTo>
                <a:cubicBezTo>
                  <a:pt x="36" y="23"/>
                  <a:pt x="30" y="23"/>
                  <a:pt x="22" y="23"/>
                </a:cubicBezTo>
                <a:cubicBezTo>
                  <a:pt x="22" y="15"/>
                  <a:pt x="22" y="9"/>
                  <a:pt x="22" y="1"/>
                </a:cubicBezTo>
                <a:cubicBezTo>
                  <a:pt x="37" y="1"/>
                  <a:pt x="51" y="1"/>
                  <a:pt x="65" y="1"/>
                </a:cubicBezTo>
                <a:cubicBezTo>
                  <a:pt x="65" y="16"/>
                  <a:pt x="65" y="30"/>
                  <a:pt x="65" y="44"/>
                </a:cubicBezTo>
                <a:cubicBezTo>
                  <a:pt x="103" y="44"/>
                  <a:pt x="139" y="44"/>
                  <a:pt x="177" y="44"/>
                </a:cubicBezTo>
                <a:cubicBezTo>
                  <a:pt x="177" y="32"/>
                  <a:pt x="177" y="20"/>
                  <a:pt x="176" y="9"/>
                </a:cubicBezTo>
                <a:cubicBezTo>
                  <a:pt x="176" y="2"/>
                  <a:pt x="178" y="0"/>
                  <a:pt x="185" y="1"/>
                </a:cubicBezTo>
                <a:cubicBezTo>
                  <a:pt x="196" y="1"/>
                  <a:pt x="207" y="1"/>
                  <a:pt x="219" y="1"/>
                </a:cubicBezTo>
                <a:cubicBezTo>
                  <a:pt x="219" y="8"/>
                  <a:pt x="219" y="15"/>
                  <a:pt x="219" y="22"/>
                </a:cubicBezTo>
                <a:cubicBezTo>
                  <a:pt x="213" y="22"/>
                  <a:pt x="206" y="22"/>
                  <a:pt x="199" y="22"/>
                </a:cubicBezTo>
                <a:close/>
                <a:moveTo>
                  <a:pt x="110" y="90"/>
                </a:moveTo>
                <a:cubicBezTo>
                  <a:pt x="95" y="90"/>
                  <a:pt x="81" y="90"/>
                  <a:pt x="66" y="90"/>
                </a:cubicBezTo>
                <a:cubicBezTo>
                  <a:pt x="66" y="104"/>
                  <a:pt x="66" y="119"/>
                  <a:pt x="66" y="133"/>
                </a:cubicBezTo>
                <a:cubicBezTo>
                  <a:pt x="74" y="133"/>
                  <a:pt x="81" y="133"/>
                  <a:pt x="88" y="133"/>
                </a:cubicBezTo>
                <a:cubicBezTo>
                  <a:pt x="88" y="125"/>
                  <a:pt x="88" y="119"/>
                  <a:pt x="88" y="111"/>
                </a:cubicBezTo>
                <a:cubicBezTo>
                  <a:pt x="96" y="111"/>
                  <a:pt x="103" y="111"/>
                  <a:pt x="110" y="111"/>
                </a:cubicBezTo>
                <a:cubicBezTo>
                  <a:pt x="110" y="105"/>
                  <a:pt x="110" y="100"/>
                  <a:pt x="110" y="95"/>
                </a:cubicBezTo>
                <a:cubicBezTo>
                  <a:pt x="110" y="93"/>
                  <a:pt x="110" y="92"/>
                  <a:pt x="110" y="90"/>
                </a:cubicBezTo>
                <a:close/>
                <a:moveTo>
                  <a:pt x="154" y="112"/>
                </a:moveTo>
                <a:cubicBezTo>
                  <a:pt x="162" y="111"/>
                  <a:pt x="171" y="113"/>
                  <a:pt x="175" y="110"/>
                </a:cubicBezTo>
                <a:cubicBezTo>
                  <a:pt x="178" y="106"/>
                  <a:pt x="176" y="97"/>
                  <a:pt x="176" y="91"/>
                </a:cubicBezTo>
                <a:cubicBezTo>
                  <a:pt x="176" y="91"/>
                  <a:pt x="176" y="90"/>
                  <a:pt x="175" y="89"/>
                </a:cubicBezTo>
                <a:cubicBezTo>
                  <a:pt x="161" y="89"/>
                  <a:pt x="147" y="89"/>
                  <a:pt x="133" y="89"/>
                </a:cubicBezTo>
                <a:cubicBezTo>
                  <a:pt x="133" y="104"/>
                  <a:pt x="133" y="118"/>
                  <a:pt x="133" y="133"/>
                </a:cubicBezTo>
                <a:cubicBezTo>
                  <a:pt x="140" y="133"/>
                  <a:pt x="147" y="133"/>
                  <a:pt x="154" y="133"/>
                </a:cubicBezTo>
                <a:cubicBezTo>
                  <a:pt x="154" y="126"/>
                  <a:pt x="154" y="119"/>
                  <a:pt x="154"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18" name="Freeform 17">
            <a:extLst>
              <a:ext uri="{FF2B5EF4-FFF2-40B4-BE49-F238E27FC236}">
                <a16:creationId xmlns:a16="http://schemas.microsoft.com/office/drawing/2014/main" id="{530603C7-8FC0-212C-D88B-14B1A743BFED}"/>
              </a:ext>
            </a:extLst>
          </p:cNvPr>
          <p:cNvSpPr>
            <a:spLocks noEditPoints="1"/>
          </p:cNvSpPr>
          <p:nvPr/>
        </p:nvSpPr>
        <p:spPr bwMode="auto">
          <a:xfrm>
            <a:off x="3029276" y="5295186"/>
            <a:ext cx="509123" cy="514084"/>
          </a:xfrm>
          <a:custGeom>
            <a:avLst/>
            <a:gdLst>
              <a:gd name="T0" fmla="*/ 125 w 142"/>
              <a:gd name="T1" fmla="*/ 156 h 176"/>
              <a:gd name="T2" fmla="*/ 56 w 142"/>
              <a:gd name="T3" fmla="*/ 162 h 176"/>
              <a:gd name="T4" fmla="*/ 18 w 142"/>
              <a:gd name="T5" fmla="*/ 132 h 176"/>
              <a:gd name="T6" fmla="*/ 22 w 142"/>
              <a:gd name="T7" fmla="*/ 41 h 176"/>
              <a:gd name="T8" fmla="*/ 124 w 142"/>
              <a:gd name="T9" fmla="*/ 22 h 176"/>
              <a:gd name="T10" fmla="*/ 125 w 142"/>
              <a:gd name="T11" fmla="*/ 9 h 176"/>
              <a:gd name="T12" fmla="*/ 133 w 142"/>
              <a:gd name="T13" fmla="*/ 0 h 176"/>
              <a:gd name="T14" fmla="*/ 141 w 142"/>
              <a:gd name="T15" fmla="*/ 9 h 176"/>
              <a:gd name="T16" fmla="*/ 142 w 142"/>
              <a:gd name="T17" fmla="*/ 13 h 176"/>
              <a:gd name="T18" fmla="*/ 141 w 142"/>
              <a:gd name="T19" fmla="*/ 163 h 176"/>
              <a:gd name="T20" fmla="*/ 141 w 142"/>
              <a:gd name="T21" fmla="*/ 169 h 176"/>
              <a:gd name="T22" fmla="*/ 133 w 142"/>
              <a:gd name="T23" fmla="*/ 176 h 176"/>
              <a:gd name="T24" fmla="*/ 125 w 142"/>
              <a:gd name="T25" fmla="*/ 168 h 176"/>
              <a:gd name="T26" fmla="*/ 125 w 142"/>
              <a:gd name="T27" fmla="*/ 156 h 176"/>
              <a:gd name="T28" fmla="*/ 53 w 142"/>
              <a:gd name="T29" fmla="*/ 72 h 176"/>
              <a:gd name="T30" fmla="*/ 83 w 142"/>
              <a:gd name="T31" fmla="*/ 55 h 176"/>
              <a:gd name="T32" fmla="*/ 83 w 142"/>
              <a:gd name="T33" fmla="*/ 25 h 176"/>
              <a:gd name="T34" fmla="*/ 28 w 142"/>
              <a:gd name="T35" fmla="*/ 57 h 176"/>
              <a:gd name="T36" fmla="*/ 53 w 142"/>
              <a:gd name="T37" fmla="*/ 72 h 176"/>
              <a:gd name="T38" fmla="*/ 84 w 142"/>
              <a:gd name="T39" fmla="*/ 69 h 176"/>
              <a:gd name="T40" fmla="*/ 63 w 142"/>
              <a:gd name="T41" fmla="*/ 89 h 176"/>
              <a:gd name="T42" fmla="*/ 84 w 142"/>
              <a:gd name="T43" fmla="*/ 110 h 176"/>
              <a:gd name="T44" fmla="*/ 104 w 142"/>
              <a:gd name="T45" fmla="*/ 90 h 176"/>
              <a:gd name="T46" fmla="*/ 84 w 142"/>
              <a:gd name="T47" fmla="*/ 6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 h="176">
                <a:moveTo>
                  <a:pt x="125" y="156"/>
                </a:moveTo>
                <a:cubicBezTo>
                  <a:pt x="102" y="168"/>
                  <a:pt x="79" y="171"/>
                  <a:pt x="56" y="162"/>
                </a:cubicBezTo>
                <a:cubicBezTo>
                  <a:pt x="40" y="156"/>
                  <a:pt x="28" y="146"/>
                  <a:pt x="18" y="132"/>
                </a:cubicBezTo>
                <a:cubicBezTo>
                  <a:pt x="0" y="104"/>
                  <a:pt x="1" y="67"/>
                  <a:pt x="22" y="41"/>
                </a:cubicBezTo>
                <a:cubicBezTo>
                  <a:pt x="45" y="11"/>
                  <a:pt x="78" y="5"/>
                  <a:pt x="124" y="22"/>
                </a:cubicBezTo>
                <a:cubicBezTo>
                  <a:pt x="124" y="17"/>
                  <a:pt x="124" y="13"/>
                  <a:pt x="125" y="9"/>
                </a:cubicBezTo>
                <a:cubicBezTo>
                  <a:pt x="125" y="4"/>
                  <a:pt x="127" y="0"/>
                  <a:pt x="133" y="0"/>
                </a:cubicBezTo>
                <a:cubicBezTo>
                  <a:pt x="138" y="0"/>
                  <a:pt x="141" y="3"/>
                  <a:pt x="141" y="9"/>
                </a:cubicBezTo>
                <a:cubicBezTo>
                  <a:pt x="142" y="10"/>
                  <a:pt x="142" y="12"/>
                  <a:pt x="142" y="13"/>
                </a:cubicBezTo>
                <a:cubicBezTo>
                  <a:pt x="142" y="63"/>
                  <a:pt x="142" y="113"/>
                  <a:pt x="141" y="163"/>
                </a:cubicBezTo>
                <a:cubicBezTo>
                  <a:pt x="141" y="165"/>
                  <a:pt x="142" y="168"/>
                  <a:pt x="141" y="169"/>
                </a:cubicBezTo>
                <a:cubicBezTo>
                  <a:pt x="139" y="172"/>
                  <a:pt x="136" y="176"/>
                  <a:pt x="133" y="176"/>
                </a:cubicBezTo>
                <a:cubicBezTo>
                  <a:pt x="130" y="176"/>
                  <a:pt x="126" y="171"/>
                  <a:pt x="125" y="168"/>
                </a:cubicBezTo>
                <a:cubicBezTo>
                  <a:pt x="123" y="165"/>
                  <a:pt x="125" y="161"/>
                  <a:pt x="125" y="156"/>
                </a:cubicBezTo>
                <a:close/>
                <a:moveTo>
                  <a:pt x="53" y="72"/>
                </a:moveTo>
                <a:cubicBezTo>
                  <a:pt x="64" y="66"/>
                  <a:pt x="73" y="61"/>
                  <a:pt x="83" y="55"/>
                </a:cubicBezTo>
                <a:cubicBezTo>
                  <a:pt x="83" y="46"/>
                  <a:pt x="83" y="35"/>
                  <a:pt x="83" y="25"/>
                </a:cubicBezTo>
                <a:cubicBezTo>
                  <a:pt x="61" y="23"/>
                  <a:pt x="35" y="38"/>
                  <a:pt x="28" y="57"/>
                </a:cubicBezTo>
                <a:cubicBezTo>
                  <a:pt x="37" y="62"/>
                  <a:pt x="46" y="68"/>
                  <a:pt x="53" y="72"/>
                </a:cubicBezTo>
                <a:close/>
                <a:moveTo>
                  <a:pt x="84" y="69"/>
                </a:moveTo>
                <a:cubicBezTo>
                  <a:pt x="72" y="69"/>
                  <a:pt x="63" y="78"/>
                  <a:pt x="63" y="89"/>
                </a:cubicBezTo>
                <a:cubicBezTo>
                  <a:pt x="63" y="100"/>
                  <a:pt x="73" y="110"/>
                  <a:pt x="84" y="110"/>
                </a:cubicBezTo>
                <a:cubicBezTo>
                  <a:pt x="95" y="110"/>
                  <a:pt x="104" y="101"/>
                  <a:pt x="104" y="90"/>
                </a:cubicBezTo>
                <a:cubicBezTo>
                  <a:pt x="104" y="78"/>
                  <a:pt x="95" y="69"/>
                  <a:pt x="84"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28" name="Freeform 22">
            <a:extLst>
              <a:ext uri="{FF2B5EF4-FFF2-40B4-BE49-F238E27FC236}">
                <a16:creationId xmlns:a16="http://schemas.microsoft.com/office/drawing/2014/main" id="{C9A88F8D-786A-8DEE-DF8B-92AAAF7EC10A}"/>
              </a:ext>
            </a:extLst>
          </p:cNvPr>
          <p:cNvSpPr>
            <a:spLocks/>
          </p:cNvSpPr>
          <p:nvPr/>
        </p:nvSpPr>
        <p:spPr bwMode="auto">
          <a:xfrm>
            <a:off x="3157865" y="5161935"/>
            <a:ext cx="412622" cy="704485"/>
          </a:xfrm>
          <a:custGeom>
            <a:avLst/>
            <a:gdLst>
              <a:gd name="T0" fmla="*/ 99 w 116"/>
              <a:gd name="T1" fmla="*/ 225 h 242"/>
              <a:gd name="T2" fmla="*/ 99 w 116"/>
              <a:gd name="T3" fmla="*/ 216 h 242"/>
              <a:gd name="T4" fmla="*/ 99 w 116"/>
              <a:gd name="T5" fmla="*/ 26 h 242"/>
              <a:gd name="T6" fmla="*/ 90 w 116"/>
              <a:gd name="T7" fmla="*/ 17 h 242"/>
              <a:gd name="T8" fmla="*/ 33 w 116"/>
              <a:gd name="T9" fmla="*/ 17 h 242"/>
              <a:gd name="T10" fmla="*/ 21 w 116"/>
              <a:gd name="T11" fmla="*/ 28 h 242"/>
              <a:gd name="T12" fmla="*/ 5 w 116"/>
              <a:gd name="T13" fmla="*/ 28 h 242"/>
              <a:gd name="T14" fmla="*/ 25 w 116"/>
              <a:gd name="T15" fmla="*/ 0 h 242"/>
              <a:gd name="T16" fmla="*/ 95 w 116"/>
              <a:gd name="T17" fmla="*/ 0 h 242"/>
              <a:gd name="T18" fmla="*/ 116 w 116"/>
              <a:gd name="T19" fmla="*/ 21 h 242"/>
              <a:gd name="T20" fmla="*/ 116 w 116"/>
              <a:gd name="T21" fmla="*/ 221 h 242"/>
              <a:gd name="T22" fmla="*/ 95 w 116"/>
              <a:gd name="T23" fmla="*/ 242 h 242"/>
              <a:gd name="T24" fmla="*/ 27 w 116"/>
              <a:gd name="T25" fmla="*/ 242 h 242"/>
              <a:gd name="T26" fmla="*/ 5 w 116"/>
              <a:gd name="T27" fmla="*/ 214 h 242"/>
              <a:gd name="T28" fmla="*/ 20 w 116"/>
              <a:gd name="T29" fmla="*/ 214 h 242"/>
              <a:gd name="T30" fmla="*/ 21 w 116"/>
              <a:gd name="T31" fmla="*/ 225 h 242"/>
              <a:gd name="T32" fmla="*/ 99 w 116"/>
              <a:gd name="T33" fmla="*/ 2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 h="242">
                <a:moveTo>
                  <a:pt x="99" y="225"/>
                </a:moveTo>
                <a:cubicBezTo>
                  <a:pt x="99" y="221"/>
                  <a:pt x="99" y="219"/>
                  <a:pt x="99" y="216"/>
                </a:cubicBezTo>
                <a:cubicBezTo>
                  <a:pt x="99" y="153"/>
                  <a:pt x="99" y="89"/>
                  <a:pt x="99" y="26"/>
                </a:cubicBezTo>
                <a:cubicBezTo>
                  <a:pt x="99" y="19"/>
                  <a:pt x="97" y="17"/>
                  <a:pt x="90" y="17"/>
                </a:cubicBezTo>
                <a:cubicBezTo>
                  <a:pt x="71" y="17"/>
                  <a:pt x="52" y="17"/>
                  <a:pt x="33" y="17"/>
                </a:cubicBezTo>
                <a:cubicBezTo>
                  <a:pt x="26" y="17"/>
                  <a:pt x="18" y="16"/>
                  <a:pt x="21" y="28"/>
                </a:cubicBezTo>
                <a:cubicBezTo>
                  <a:pt x="15" y="28"/>
                  <a:pt x="10" y="28"/>
                  <a:pt x="5" y="28"/>
                </a:cubicBezTo>
                <a:cubicBezTo>
                  <a:pt x="0" y="11"/>
                  <a:pt x="9" y="0"/>
                  <a:pt x="25" y="0"/>
                </a:cubicBezTo>
                <a:cubicBezTo>
                  <a:pt x="48" y="0"/>
                  <a:pt x="72" y="0"/>
                  <a:pt x="95" y="0"/>
                </a:cubicBezTo>
                <a:cubicBezTo>
                  <a:pt x="109" y="0"/>
                  <a:pt x="116" y="7"/>
                  <a:pt x="116" y="21"/>
                </a:cubicBezTo>
                <a:cubicBezTo>
                  <a:pt x="116" y="88"/>
                  <a:pt x="116" y="154"/>
                  <a:pt x="116" y="221"/>
                </a:cubicBezTo>
                <a:cubicBezTo>
                  <a:pt x="116" y="235"/>
                  <a:pt x="109" y="242"/>
                  <a:pt x="95" y="242"/>
                </a:cubicBezTo>
                <a:cubicBezTo>
                  <a:pt x="72" y="242"/>
                  <a:pt x="49" y="242"/>
                  <a:pt x="27" y="242"/>
                </a:cubicBezTo>
                <a:cubicBezTo>
                  <a:pt x="9" y="242"/>
                  <a:pt x="1" y="233"/>
                  <a:pt x="5" y="214"/>
                </a:cubicBezTo>
                <a:cubicBezTo>
                  <a:pt x="9" y="214"/>
                  <a:pt x="14" y="214"/>
                  <a:pt x="20" y="214"/>
                </a:cubicBezTo>
                <a:cubicBezTo>
                  <a:pt x="20" y="217"/>
                  <a:pt x="21" y="221"/>
                  <a:pt x="21" y="225"/>
                </a:cubicBezTo>
                <a:cubicBezTo>
                  <a:pt x="47" y="225"/>
                  <a:pt x="72" y="225"/>
                  <a:pt x="99" y="2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grpSp>
        <p:nvGrpSpPr>
          <p:cNvPr id="29" name="Grupo 28">
            <a:extLst>
              <a:ext uri="{FF2B5EF4-FFF2-40B4-BE49-F238E27FC236}">
                <a16:creationId xmlns:a16="http://schemas.microsoft.com/office/drawing/2014/main" id="{099DD264-BD6C-2A89-6F7A-55D6338BB916}"/>
              </a:ext>
            </a:extLst>
          </p:cNvPr>
          <p:cNvGrpSpPr/>
          <p:nvPr/>
        </p:nvGrpSpPr>
        <p:grpSpPr>
          <a:xfrm rot="20610288">
            <a:off x="10890412" y="5713258"/>
            <a:ext cx="1019220" cy="974735"/>
            <a:chOff x="8837455" y="4483385"/>
            <a:chExt cx="415925" cy="398463"/>
          </a:xfrm>
        </p:grpSpPr>
        <p:sp>
          <p:nvSpPr>
            <p:cNvPr id="30" name="Freeform 9">
              <a:extLst>
                <a:ext uri="{FF2B5EF4-FFF2-40B4-BE49-F238E27FC236}">
                  <a16:creationId xmlns:a16="http://schemas.microsoft.com/office/drawing/2014/main" id="{4172A694-89FD-BBE2-C8D0-26ED0889CBD2}"/>
                </a:ext>
              </a:extLst>
            </p:cNvPr>
            <p:cNvSpPr>
              <a:spLocks noEditPoints="1"/>
            </p:cNvSpPr>
            <p:nvPr/>
          </p:nvSpPr>
          <p:spPr bwMode="auto">
            <a:xfrm>
              <a:off x="8837455" y="4594510"/>
              <a:ext cx="415925" cy="287338"/>
            </a:xfrm>
            <a:custGeom>
              <a:avLst/>
              <a:gdLst>
                <a:gd name="T0" fmla="*/ 10 w 244"/>
                <a:gd name="T1" fmla="*/ 40 h 169"/>
                <a:gd name="T2" fmla="*/ 88 w 244"/>
                <a:gd name="T3" fmla="*/ 16 h 169"/>
                <a:gd name="T4" fmla="*/ 143 w 244"/>
                <a:gd name="T5" fmla="*/ 21 h 169"/>
                <a:gd name="T6" fmla="*/ 201 w 244"/>
                <a:gd name="T7" fmla="*/ 6 h 169"/>
                <a:gd name="T8" fmla="*/ 242 w 244"/>
                <a:gd name="T9" fmla="*/ 132 h 169"/>
                <a:gd name="T10" fmla="*/ 181 w 244"/>
                <a:gd name="T11" fmla="*/ 150 h 169"/>
                <a:gd name="T12" fmla="*/ 160 w 244"/>
                <a:gd name="T13" fmla="*/ 134 h 169"/>
                <a:gd name="T14" fmla="*/ 119 w 244"/>
                <a:gd name="T15" fmla="*/ 108 h 169"/>
                <a:gd name="T16" fmla="*/ 77 w 244"/>
                <a:gd name="T17" fmla="*/ 134 h 169"/>
                <a:gd name="T18" fmla="*/ 64 w 244"/>
                <a:gd name="T19" fmla="*/ 146 h 169"/>
                <a:gd name="T20" fmla="*/ 0 w 244"/>
                <a:gd name="T21" fmla="*/ 129 h 169"/>
                <a:gd name="T22" fmla="*/ 29 w 244"/>
                <a:gd name="T23" fmla="*/ 48 h 169"/>
                <a:gd name="T24" fmla="*/ 54 w 244"/>
                <a:gd name="T25" fmla="*/ 76 h 169"/>
                <a:gd name="T26" fmla="*/ 82 w 244"/>
                <a:gd name="T27" fmla="*/ 50 h 169"/>
                <a:gd name="T28" fmla="*/ 55 w 244"/>
                <a:gd name="T29" fmla="*/ 23 h 169"/>
                <a:gd name="T30" fmla="*/ 161 w 244"/>
                <a:gd name="T31" fmla="*/ 122 h 169"/>
                <a:gd name="T32" fmla="*/ 162 w 244"/>
                <a:gd name="T33" fmla="*/ 84 h 169"/>
                <a:gd name="T34" fmla="*/ 161 w 244"/>
                <a:gd name="T35" fmla="*/ 122 h 169"/>
                <a:gd name="T36" fmla="*/ 80 w 244"/>
                <a:gd name="T37" fmla="*/ 84 h 169"/>
                <a:gd name="T38" fmla="*/ 81 w 244"/>
                <a:gd name="T39" fmla="*/ 122 h 169"/>
                <a:gd name="T40" fmla="*/ 217 w 244"/>
                <a:gd name="T41" fmla="*/ 49 h 169"/>
                <a:gd name="T42" fmla="*/ 196 w 244"/>
                <a:gd name="T43" fmla="*/ 49 h 169"/>
                <a:gd name="T44" fmla="*/ 217 w 244"/>
                <a:gd name="T45" fmla="*/ 49 h 169"/>
                <a:gd name="T46" fmla="*/ 166 w 244"/>
                <a:gd name="T47" fmla="*/ 38 h 169"/>
                <a:gd name="T48" fmla="*/ 166 w 244"/>
                <a:gd name="T49" fmla="*/ 60 h 169"/>
                <a:gd name="T50" fmla="*/ 197 w 244"/>
                <a:gd name="T51" fmla="*/ 29 h 169"/>
                <a:gd name="T52" fmla="*/ 176 w 244"/>
                <a:gd name="T53" fmla="*/ 30 h 169"/>
                <a:gd name="T54" fmla="*/ 197 w 244"/>
                <a:gd name="T55" fmla="*/ 29 h 169"/>
                <a:gd name="T56" fmla="*/ 187 w 244"/>
                <a:gd name="T57" fmla="*/ 80 h 169"/>
                <a:gd name="T58" fmla="*/ 187 w 244"/>
                <a:gd name="T59" fmla="*/ 58 h 169"/>
                <a:gd name="T60" fmla="*/ 120 w 244"/>
                <a:gd name="T61" fmla="*/ 94 h 169"/>
                <a:gd name="T62" fmla="*/ 125 w 244"/>
                <a:gd name="T63" fmla="*/ 92 h 169"/>
                <a:gd name="T64" fmla="*/ 125 w 244"/>
                <a:gd name="T65" fmla="*/ 83 h 169"/>
                <a:gd name="T66" fmla="*/ 111 w 244"/>
                <a:gd name="T67" fmla="*/ 8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4" h="169">
                  <a:moveTo>
                    <a:pt x="0" y="129"/>
                  </a:moveTo>
                  <a:cubicBezTo>
                    <a:pt x="3" y="101"/>
                    <a:pt x="6" y="71"/>
                    <a:pt x="10" y="40"/>
                  </a:cubicBezTo>
                  <a:cubicBezTo>
                    <a:pt x="13" y="23"/>
                    <a:pt x="25" y="10"/>
                    <a:pt x="42" y="5"/>
                  </a:cubicBezTo>
                  <a:cubicBezTo>
                    <a:pt x="59" y="0"/>
                    <a:pt x="74" y="4"/>
                    <a:pt x="88" y="16"/>
                  </a:cubicBezTo>
                  <a:cubicBezTo>
                    <a:pt x="91" y="19"/>
                    <a:pt x="96" y="21"/>
                    <a:pt x="100" y="21"/>
                  </a:cubicBezTo>
                  <a:cubicBezTo>
                    <a:pt x="114" y="22"/>
                    <a:pt x="129" y="22"/>
                    <a:pt x="143" y="21"/>
                  </a:cubicBezTo>
                  <a:cubicBezTo>
                    <a:pt x="147" y="21"/>
                    <a:pt x="151" y="19"/>
                    <a:pt x="154" y="17"/>
                  </a:cubicBezTo>
                  <a:cubicBezTo>
                    <a:pt x="167" y="4"/>
                    <a:pt x="183" y="0"/>
                    <a:pt x="201" y="6"/>
                  </a:cubicBezTo>
                  <a:cubicBezTo>
                    <a:pt x="218" y="11"/>
                    <a:pt x="229" y="24"/>
                    <a:pt x="232" y="42"/>
                  </a:cubicBezTo>
                  <a:cubicBezTo>
                    <a:pt x="236" y="72"/>
                    <a:pt x="239" y="102"/>
                    <a:pt x="242" y="132"/>
                  </a:cubicBezTo>
                  <a:cubicBezTo>
                    <a:pt x="244" y="147"/>
                    <a:pt x="233" y="161"/>
                    <a:pt x="218" y="165"/>
                  </a:cubicBezTo>
                  <a:cubicBezTo>
                    <a:pt x="204" y="169"/>
                    <a:pt x="188" y="163"/>
                    <a:pt x="181" y="150"/>
                  </a:cubicBezTo>
                  <a:cubicBezTo>
                    <a:pt x="180" y="149"/>
                    <a:pt x="179" y="148"/>
                    <a:pt x="178" y="146"/>
                  </a:cubicBezTo>
                  <a:cubicBezTo>
                    <a:pt x="175" y="138"/>
                    <a:pt x="173" y="132"/>
                    <a:pt x="160" y="134"/>
                  </a:cubicBezTo>
                  <a:cubicBezTo>
                    <a:pt x="148" y="135"/>
                    <a:pt x="138" y="127"/>
                    <a:pt x="133" y="114"/>
                  </a:cubicBezTo>
                  <a:cubicBezTo>
                    <a:pt x="130" y="106"/>
                    <a:pt x="124" y="109"/>
                    <a:pt x="119" y="108"/>
                  </a:cubicBezTo>
                  <a:cubicBezTo>
                    <a:pt x="114" y="108"/>
                    <a:pt x="111" y="109"/>
                    <a:pt x="109" y="114"/>
                  </a:cubicBezTo>
                  <a:cubicBezTo>
                    <a:pt x="104" y="128"/>
                    <a:pt x="91" y="136"/>
                    <a:pt x="77" y="134"/>
                  </a:cubicBezTo>
                  <a:cubicBezTo>
                    <a:pt x="71" y="132"/>
                    <a:pt x="68" y="135"/>
                    <a:pt x="66" y="140"/>
                  </a:cubicBezTo>
                  <a:cubicBezTo>
                    <a:pt x="66" y="142"/>
                    <a:pt x="65" y="144"/>
                    <a:pt x="64" y="146"/>
                  </a:cubicBezTo>
                  <a:cubicBezTo>
                    <a:pt x="57" y="161"/>
                    <a:pt x="41" y="169"/>
                    <a:pt x="26" y="166"/>
                  </a:cubicBezTo>
                  <a:cubicBezTo>
                    <a:pt x="10" y="162"/>
                    <a:pt x="0" y="149"/>
                    <a:pt x="0" y="129"/>
                  </a:cubicBezTo>
                  <a:close/>
                  <a:moveTo>
                    <a:pt x="46" y="39"/>
                  </a:moveTo>
                  <a:cubicBezTo>
                    <a:pt x="40" y="42"/>
                    <a:pt x="30" y="36"/>
                    <a:pt x="29" y="48"/>
                  </a:cubicBezTo>
                  <a:cubicBezTo>
                    <a:pt x="29" y="62"/>
                    <a:pt x="39" y="57"/>
                    <a:pt x="45" y="59"/>
                  </a:cubicBezTo>
                  <a:cubicBezTo>
                    <a:pt x="48" y="65"/>
                    <a:pt x="42" y="75"/>
                    <a:pt x="54" y="76"/>
                  </a:cubicBezTo>
                  <a:cubicBezTo>
                    <a:pt x="68" y="76"/>
                    <a:pt x="64" y="66"/>
                    <a:pt x="65" y="60"/>
                  </a:cubicBezTo>
                  <a:cubicBezTo>
                    <a:pt x="71" y="57"/>
                    <a:pt x="81" y="63"/>
                    <a:pt x="82" y="50"/>
                  </a:cubicBezTo>
                  <a:cubicBezTo>
                    <a:pt x="82" y="37"/>
                    <a:pt x="72" y="41"/>
                    <a:pt x="65" y="39"/>
                  </a:cubicBezTo>
                  <a:cubicBezTo>
                    <a:pt x="64" y="33"/>
                    <a:pt x="68" y="23"/>
                    <a:pt x="55" y="23"/>
                  </a:cubicBezTo>
                  <a:cubicBezTo>
                    <a:pt x="43" y="24"/>
                    <a:pt x="48" y="33"/>
                    <a:pt x="46" y="39"/>
                  </a:cubicBezTo>
                  <a:close/>
                  <a:moveTo>
                    <a:pt x="161" y="122"/>
                  </a:moveTo>
                  <a:cubicBezTo>
                    <a:pt x="172" y="122"/>
                    <a:pt x="181" y="114"/>
                    <a:pt x="181" y="103"/>
                  </a:cubicBezTo>
                  <a:cubicBezTo>
                    <a:pt x="181" y="93"/>
                    <a:pt x="172" y="85"/>
                    <a:pt x="162" y="84"/>
                  </a:cubicBezTo>
                  <a:cubicBezTo>
                    <a:pt x="152" y="84"/>
                    <a:pt x="143" y="92"/>
                    <a:pt x="143" y="103"/>
                  </a:cubicBezTo>
                  <a:cubicBezTo>
                    <a:pt x="142" y="113"/>
                    <a:pt x="151" y="122"/>
                    <a:pt x="161" y="122"/>
                  </a:cubicBezTo>
                  <a:close/>
                  <a:moveTo>
                    <a:pt x="99" y="103"/>
                  </a:moveTo>
                  <a:cubicBezTo>
                    <a:pt x="99" y="93"/>
                    <a:pt x="90" y="84"/>
                    <a:pt x="80" y="84"/>
                  </a:cubicBezTo>
                  <a:cubicBezTo>
                    <a:pt x="70" y="84"/>
                    <a:pt x="61" y="93"/>
                    <a:pt x="62" y="104"/>
                  </a:cubicBezTo>
                  <a:cubicBezTo>
                    <a:pt x="62" y="114"/>
                    <a:pt x="70" y="123"/>
                    <a:pt x="81" y="122"/>
                  </a:cubicBezTo>
                  <a:cubicBezTo>
                    <a:pt x="91" y="122"/>
                    <a:pt x="99" y="113"/>
                    <a:pt x="99" y="103"/>
                  </a:cubicBezTo>
                  <a:close/>
                  <a:moveTo>
                    <a:pt x="217" y="49"/>
                  </a:moveTo>
                  <a:cubicBezTo>
                    <a:pt x="217" y="44"/>
                    <a:pt x="212" y="38"/>
                    <a:pt x="206" y="39"/>
                  </a:cubicBezTo>
                  <a:cubicBezTo>
                    <a:pt x="200" y="39"/>
                    <a:pt x="196" y="43"/>
                    <a:pt x="196" y="49"/>
                  </a:cubicBezTo>
                  <a:cubicBezTo>
                    <a:pt x="195" y="55"/>
                    <a:pt x="200" y="60"/>
                    <a:pt x="206" y="60"/>
                  </a:cubicBezTo>
                  <a:cubicBezTo>
                    <a:pt x="212" y="60"/>
                    <a:pt x="217" y="55"/>
                    <a:pt x="217" y="49"/>
                  </a:cubicBezTo>
                  <a:close/>
                  <a:moveTo>
                    <a:pt x="178" y="49"/>
                  </a:moveTo>
                  <a:cubicBezTo>
                    <a:pt x="178" y="43"/>
                    <a:pt x="172" y="38"/>
                    <a:pt x="166" y="38"/>
                  </a:cubicBezTo>
                  <a:cubicBezTo>
                    <a:pt x="161" y="39"/>
                    <a:pt x="155" y="44"/>
                    <a:pt x="156" y="50"/>
                  </a:cubicBezTo>
                  <a:cubicBezTo>
                    <a:pt x="156" y="56"/>
                    <a:pt x="160" y="60"/>
                    <a:pt x="166" y="60"/>
                  </a:cubicBezTo>
                  <a:cubicBezTo>
                    <a:pt x="172" y="61"/>
                    <a:pt x="178" y="55"/>
                    <a:pt x="178" y="49"/>
                  </a:cubicBezTo>
                  <a:close/>
                  <a:moveTo>
                    <a:pt x="197" y="29"/>
                  </a:moveTo>
                  <a:cubicBezTo>
                    <a:pt x="197" y="23"/>
                    <a:pt x="193" y="19"/>
                    <a:pt x="187" y="19"/>
                  </a:cubicBezTo>
                  <a:cubicBezTo>
                    <a:pt x="180" y="19"/>
                    <a:pt x="176" y="23"/>
                    <a:pt x="176" y="30"/>
                  </a:cubicBezTo>
                  <a:cubicBezTo>
                    <a:pt x="176" y="36"/>
                    <a:pt x="180" y="40"/>
                    <a:pt x="186" y="40"/>
                  </a:cubicBezTo>
                  <a:cubicBezTo>
                    <a:pt x="192" y="40"/>
                    <a:pt x="197" y="36"/>
                    <a:pt x="197" y="29"/>
                  </a:cubicBezTo>
                  <a:close/>
                  <a:moveTo>
                    <a:pt x="176" y="70"/>
                  </a:moveTo>
                  <a:cubicBezTo>
                    <a:pt x="176" y="76"/>
                    <a:pt x="181" y="80"/>
                    <a:pt x="187" y="80"/>
                  </a:cubicBezTo>
                  <a:cubicBezTo>
                    <a:pt x="193" y="80"/>
                    <a:pt x="198" y="75"/>
                    <a:pt x="197" y="69"/>
                  </a:cubicBezTo>
                  <a:cubicBezTo>
                    <a:pt x="197" y="63"/>
                    <a:pt x="192" y="58"/>
                    <a:pt x="187" y="58"/>
                  </a:cubicBezTo>
                  <a:cubicBezTo>
                    <a:pt x="180" y="59"/>
                    <a:pt x="176" y="63"/>
                    <a:pt x="176" y="70"/>
                  </a:cubicBezTo>
                  <a:close/>
                  <a:moveTo>
                    <a:pt x="120" y="94"/>
                  </a:moveTo>
                  <a:cubicBezTo>
                    <a:pt x="120" y="93"/>
                    <a:pt x="120" y="93"/>
                    <a:pt x="121" y="92"/>
                  </a:cubicBezTo>
                  <a:cubicBezTo>
                    <a:pt x="122" y="92"/>
                    <a:pt x="124" y="93"/>
                    <a:pt x="125" y="92"/>
                  </a:cubicBezTo>
                  <a:cubicBezTo>
                    <a:pt x="127" y="91"/>
                    <a:pt x="131" y="90"/>
                    <a:pt x="131" y="88"/>
                  </a:cubicBezTo>
                  <a:cubicBezTo>
                    <a:pt x="133" y="83"/>
                    <a:pt x="128" y="83"/>
                    <a:pt x="125" y="83"/>
                  </a:cubicBezTo>
                  <a:cubicBezTo>
                    <a:pt x="123" y="83"/>
                    <a:pt x="122" y="83"/>
                    <a:pt x="121" y="83"/>
                  </a:cubicBezTo>
                  <a:cubicBezTo>
                    <a:pt x="117" y="84"/>
                    <a:pt x="111" y="81"/>
                    <a:pt x="111" y="88"/>
                  </a:cubicBezTo>
                  <a:cubicBezTo>
                    <a:pt x="111" y="90"/>
                    <a:pt x="116" y="92"/>
                    <a:pt x="120"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37" name="Freeform 26">
              <a:extLst>
                <a:ext uri="{FF2B5EF4-FFF2-40B4-BE49-F238E27FC236}">
                  <a16:creationId xmlns:a16="http://schemas.microsoft.com/office/drawing/2014/main" id="{3E0DE4C0-B8EE-9DC8-EBB9-94CA0136C7CA}"/>
                </a:ext>
              </a:extLst>
            </p:cNvPr>
            <p:cNvSpPr>
              <a:spLocks/>
            </p:cNvSpPr>
            <p:nvPr/>
          </p:nvSpPr>
          <p:spPr bwMode="auto">
            <a:xfrm>
              <a:off x="8935880" y="4483385"/>
              <a:ext cx="214313" cy="68263"/>
            </a:xfrm>
            <a:custGeom>
              <a:avLst/>
              <a:gdLst>
                <a:gd name="T0" fmla="*/ 62 w 126"/>
                <a:gd name="T1" fmla="*/ 0 h 40"/>
                <a:gd name="T2" fmla="*/ 118 w 126"/>
                <a:gd name="T3" fmla="*/ 21 h 40"/>
                <a:gd name="T4" fmla="*/ 122 w 126"/>
                <a:gd name="T5" fmla="*/ 36 h 40"/>
                <a:gd name="T6" fmla="*/ 107 w 126"/>
                <a:gd name="T7" fmla="*/ 34 h 40"/>
                <a:gd name="T8" fmla="*/ 19 w 126"/>
                <a:gd name="T9" fmla="*/ 34 h 40"/>
                <a:gd name="T10" fmla="*/ 4 w 126"/>
                <a:gd name="T11" fmla="*/ 36 h 40"/>
                <a:gd name="T12" fmla="*/ 8 w 126"/>
                <a:gd name="T13" fmla="*/ 21 h 40"/>
                <a:gd name="T14" fmla="*/ 62 w 126"/>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0">
                  <a:moveTo>
                    <a:pt x="62" y="0"/>
                  </a:moveTo>
                  <a:cubicBezTo>
                    <a:pt x="84" y="0"/>
                    <a:pt x="102" y="7"/>
                    <a:pt x="118" y="21"/>
                  </a:cubicBezTo>
                  <a:cubicBezTo>
                    <a:pt x="123" y="25"/>
                    <a:pt x="126" y="30"/>
                    <a:pt x="122" y="36"/>
                  </a:cubicBezTo>
                  <a:cubicBezTo>
                    <a:pt x="118" y="40"/>
                    <a:pt x="113" y="40"/>
                    <a:pt x="107" y="34"/>
                  </a:cubicBezTo>
                  <a:cubicBezTo>
                    <a:pt x="81" y="12"/>
                    <a:pt x="45" y="12"/>
                    <a:pt x="19" y="34"/>
                  </a:cubicBezTo>
                  <a:cubicBezTo>
                    <a:pt x="13" y="40"/>
                    <a:pt x="8" y="40"/>
                    <a:pt x="4" y="36"/>
                  </a:cubicBezTo>
                  <a:cubicBezTo>
                    <a:pt x="0" y="30"/>
                    <a:pt x="3" y="25"/>
                    <a:pt x="8" y="21"/>
                  </a:cubicBezTo>
                  <a:cubicBezTo>
                    <a:pt x="23" y="7"/>
                    <a:pt x="42" y="1"/>
                    <a:pt x="6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38" name="Freeform 27">
              <a:extLst>
                <a:ext uri="{FF2B5EF4-FFF2-40B4-BE49-F238E27FC236}">
                  <a16:creationId xmlns:a16="http://schemas.microsoft.com/office/drawing/2014/main" id="{617CF3FE-9A6C-24C3-4DC9-9DDA0A7D8F5B}"/>
                </a:ext>
              </a:extLst>
            </p:cNvPr>
            <p:cNvSpPr>
              <a:spLocks/>
            </p:cNvSpPr>
            <p:nvPr/>
          </p:nvSpPr>
          <p:spPr bwMode="auto">
            <a:xfrm>
              <a:off x="8975568" y="4538948"/>
              <a:ext cx="136525" cy="52388"/>
            </a:xfrm>
            <a:custGeom>
              <a:avLst/>
              <a:gdLst>
                <a:gd name="T0" fmla="*/ 40 w 80"/>
                <a:gd name="T1" fmla="*/ 0 h 31"/>
                <a:gd name="T2" fmla="*/ 74 w 80"/>
                <a:gd name="T3" fmla="*/ 13 h 31"/>
                <a:gd name="T4" fmla="*/ 76 w 80"/>
                <a:gd name="T5" fmla="*/ 26 h 31"/>
                <a:gd name="T6" fmla="*/ 63 w 80"/>
                <a:gd name="T7" fmla="*/ 26 h 31"/>
                <a:gd name="T8" fmla="*/ 17 w 80"/>
                <a:gd name="T9" fmla="*/ 27 h 31"/>
                <a:gd name="T10" fmla="*/ 4 w 80"/>
                <a:gd name="T11" fmla="*/ 26 h 31"/>
                <a:gd name="T12" fmla="*/ 5 w 80"/>
                <a:gd name="T13" fmla="*/ 14 h 31"/>
                <a:gd name="T14" fmla="*/ 40 w 80"/>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31">
                  <a:moveTo>
                    <a:pt x="40" y="0"/>
                  </a:moveTo>
                  <a:cubicBezTo>
                    <a:pt x="53" y="0"/>
                    <a:pt x="65" y="4"/>
                    <a:pt x="74" y="13"/>
                  </a:cubicBezTo>
                  <a:cubicBezTo>
                    <a:pt x="78" y="17"/>
                    <a:pt x="80" y="21"/>
                    <a:pt x="76" y="26"/>
                  </a:cubicBezTo>
                  <a:cubicBezTo>
                    <a:pt x="73" y="31"/>
                    <a:pt x="68" y="30"/>
                    <a:pt x="63" y="26"/>
                  </a:cubicBezTo>
                  <a:cubicBezTo>
                    <a:pt x="46" y="14"/>
                    <a:pt x="34" y="14"/>
                    <a:pt x="17" y="27"/>
                  </a:cubicBezTo>
                  <a:cubicBezTo>
                    <a:pt x="12" y="30"/>
                    <a:pt x="8" y="31"/>
                    <a:pt x="4" y="26"/>
                  </a:cubicBezTo>
                  <a:cubicBezTo>
                    <a:pt x="0" y="22"/>
                    <a:pt x="1" y="17"/>
                    <a:pt x="5" y="14"/>
                  </a:cubicBezTo>
                  <a:cubicBezTo>
                    <a:pt x="15" y="5"/>
                    <a:pt x="27"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grpSp>
      <p:grpSp>
        <p:nvGrpSpPr>
          <p:cNvPr id="40" name="Grupo 39">
            <a:extLst>
              <a:ext uri="{FF2B5EF4-FFF2-40B4-BE49-F238E27FC236}">
                <a16:creationId xmlns:a16="http://schemas.microsoft.com/office/drawing/2014/main" id="{C76E8C61-6131-BDFF-4123-C28652616D0A}"/>
              </a:ext>
            </a:extLst>
          </p:cNvPr>
          <p:cNvGrpSpPr/>
          <p:nvPr/>
        </p:nvGrpSpPr>
        <p:grpSpPr>
          <a:xfrm rot="20666627">
            <a:off x="4379283" y="4012141"/>
            <a:ext cx="572721" cy="825857"/>
            <a:chOff x="1979613" y="468313"/>
            <a:chExt cx="287338" cy="414338"/>
          </a:xfrm>
        </p:grpSpPr>
        <p:sp>
          <p:nvSpPr>
            <p:cNvPr id="41" name="Freeform 10">
              <a:extLst>
                <a:ext uri="{FF2B5EF4-FFF2-40B4-BE49-F238E27FC236}">
                  <a16:creationId xmlns:a16="http://schemas.microsoft.com/office/drawing/2014/main" id="{FEA9D1F8-CAB5-3433-FD37-A091A639024D}"/>
                </a:ext>
              </a:extLst>
            </p:cNvPr>
            <p:cNvSpPr>
              <a:spLocks noEditPoints="1"/>
            </p:cNvSpPr>
            <p:nvPr/>
          </p:nvSpPr>
          <p:spPr bwMode="auto">
            <a:xfrm>
              <a:off x="1979613" y="468313"/>
              <a:ext cx="287338" cy="414338"/>
            </a:xfrm>
            <a:custGeom>
              <a:avLst/>
              <a:gdLst>
                <a:gd name="T0" fmla="*/ 0 w 169"/>
                <a:gd name="T1" fmla="*/ 121 h 243"/>
                <a:gd name="T2" fmla="*/ 0 w 169"/>
                <a:gd name="T3" fmla="*/ 22 h 243"/>
                <a:gd name="T4" fmla="*/ 21 w 169"/>
                <a:gd name="T5" fmla="*/ 0 h 243"/>
                <a:gd name="T6" fmla="*/ 148 w 169"/>
                <a:gd name="T7" fmla="*/ 0 h 243"/>
                <a:gd name="T8" fmla="*/ 168 w 169"/>
                <a:gd name="T9" fmla="*/ 21 h 243"/>
                <a:gd name="T10" fmla="*/ 168 w 169"/>
                <a:gd name="T11" fmla="*/ 221 h 243"/>
                <a:gd name="T12" fmla="*/ 147 w 169"/>
                <a:gd name="T13" fmla="*/ 242 h 243"/>
                <a:gd name="T14" fmla="*/ 21 w 169"/>
                <a:gd name="T15" fmla="*/ 242 h 243"/>
                <a:gd name="T16" fmla="*/ 0 w 169"/>
                <a:gd name="T17" fmla="*/ 221 h 243"/>
                <a:gd name="T18" fmla="*/ 0 w 169"/>
                <a:gd name="T19" fmla="*/ 121 h 243"/>
                <a:gd name="T20" fmla="*/ 145 w 169"/>
                <a:gd name="T21" fmla="*/ 84 h 243"/>
                <a:gd name="T22" fmla="*/ 145 w 169"/>
                <a:gd name="T23" fmla="*/ 33 h 243"/>
                <a:gd name="T24" fmla="*/ 136 w 169"/>
                <a:gd name="T25" fmla="*/ 23 h 243"/>
                <a:gd name="T26" fmla="*/ 32 w 169"/>
                <a:gd name="T27" fmla="*/ 23 h 243"/>
                <a:gd name="T28" fmla="*/ 23 w 169"/>
                <a:gd name="T29" fmla="*/ 33 h 243"/>
                <a:gd name="T30" fmla="*/ 23 w 169"/>
                <a:gd name="T31" fmla="*/ 136 h 243"/>
                <a:gd name="T32" fmla="*/ 33 w 169"/>
                <a:gd name="T33" fmla="*/ 145 h 243"/>
                <a:gd name="T34" fmla="*/ 135 w 169"/>
                <a:gd name="T35" fmla="*/ 145 h 243"/>
                <a:gd name="T36" fmla="*/ 145 w 169"/>
                <a:gd name="T37" fmla="*/ 135 h 243"/>
                <a:gd name="T38" fmla="*/ 145 w 169"/>
                <a:gd name="T39" fmla="*/ 84 h 243"/>
                <a:gd name="T40" fmla="*/ 63 w 169"/>
                <a:gd name="T41" fmla="*/ 182 h 243"/>
                <a:gd name="T42" fmla="*/ 55 w 169"/>
                <a:gd name="T43" fmla="*/ 166 h 243"/>
                <a:gd name="T44" fmla="*/ 43 w 169"/>
                <a:gd name="T45" fmla="*/ 182 h 243"/>
                <a:gd name="T46" fmla="*/ 26 w 169"/>
                <a:gd name="T47" fmla="*/ 191 h 243"/>
                <a:gd name="T48" fmla="*/ 42 w 169"/>
                <a:gd name="T49" fmla="*/ 202 h 243"/>
                <a:gd name="T50" fmla="*/ 51 w 169"/>
                <a:gd name="T51" fmla="*/ 218 h 243"/>
                <a:gd name="T52" fmla="*/ 62 w 169"/>
                <a:gd name="T53" fmla="*/ 202 h 243"/>
                <a:gd name="T54" fmla="*/ 79 w 169"/>
                <a:gd name="T55" fmla="*/ 192 h 243"/>
                <a:gd name="T56" fmla="*/ 63 w 169"/>
                <a:gd name="T57" fmla="*/ 182 h 243"/>
                <a:gd name="T58" fmla="*/ 131 w 169"/>
                <a:gd name="T59" fmla="*/ 218 h 243"/>
                <a:gd name="T60" fmla="*/ 142 w 169"/>
                <a:gd name="T61" fmla="*/ 207 h 243"/>
                <a:gd name="T62" fmla="*/ 131 w 169"/>
                <a:gd name="T63" fmla="*/ 197 h 243"/>
                <a:gd name="T64" fmla="*/ 120 w 169"/>
                <a:gd name="T65" fmla="*/ 208 h 243"/>
                <a:gd name="T66" fmla="*/ 131 w 169"/>
                <a:gd name="T67" fmla="*/ 218 h 243"/>
                <a:gd name="T68" fmla="*/ 142 w 169"/>
                <a:gd name="T69" fmla="*/ 177 h 243"/>
                <a:gd name="T70" fmla="*/ 131 w 169"/>
                <a:gd name="T71" fmla="*/ 166 h 243"/>
                <a:gd name="T72" fmla="*/ 120 w 169"/>
                <a:gd name="T73" fmla="*/ 177 h 243"/>
                <a:gd name="T74" fmla="*/ 131 w 169"/>
                <a:gd name="T75" fmla="*/ 188 h 243"/>
                <a:gd name="T76" fmla="*/ 142 w 169"/>
                <a:gd name="T77" fmla="*/ 17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243">
                  <a:moveTo>
                    <a:pt x="0" y="121"/>
                  </a:moveTo>
                  <a:cubicBezTo>
                    <a:pt x="0" y="88"/>
                    <a:pt x="0" y="55"/>
                    <a:pt x="0" y="22"/>
                  </a:cubicBezTo>
                  <a:cubicBezTo>
                    <a:pt x="0" y="7"/>
                    <a:pt x="6" y="0"/>
                    <a:pt x="21" y="0"/>
                  </a:cubicBezTo>
                  <a:cubicBezTo>
                    <a:pt x="63" y="0"/>
                    <a:pt x="106" y="0"/>
                    <a:pt x="148" y="0"/>
                  </a:cubicBezTo>
                  <a:cubicBezTo>
                    <a:pt x="162" y="0"/>
                    <a:pt x="168" y="7"/>
                    <a:pt x="168" y="21"/>
                  </a:cubicBezTo>
                  <a:cubicBezTo>
                    <a:pt x="169" y="87"/>
                    <a:pt x="169" y="154"/>
                    <a:pt x="168" y="221"/>
                  </a:cubicBezTo>
                  <a:cubicBezTo>
                    <a:pt x="168" y="236"/>
                    <a:pt x="161" y="242"/>
                    <a:pt x="147" y="242"/>
                  </a:cubicBezTo>
                  <a:cubicBezTo>
                    <a:pt x="105" y="243"/>
                    <a:pt x="63" y="243"/>
                    <a:pt x="21" y="242"/>
                  </a:cubicBezTo>
                  <a:cubicBezTo>
                    <a:pt x="7" y="242"/>
                    <a:pt x="0" y="236"/>
                    <a:pt x="0" y="221"/>
                  </a:cubicBezTo>
                  <a:cubicBezTo>
                    <a:pt x="0" y="188"/>
                    <a:pt x="0" y="154"/>
                    <a:pt x="0" y="121"/>
                  </a:cubicBezTo>
                  <a:close/>
                  <a:moveTo>
                    <a:pt x="145" y="84"/>
                  </a:moveTo>
                  <a:cubicBezTo>
                    <a:pt x="145" y="67"/>
                    <a:pt x="145" y="50"/>
                    <a:pt x="145" y="33"/>
                  </a:cubicBezTo>
                  <a:cubicBezTo>
                    <a:pt x="145" y="27"/>
                    <a:pt x="143" y="23"/>
                    <a:pt x="136" y="23"/>
                  </a:cubicBezTo>
                  <a:cubicBezTo>
                    <a:pt x="101" y="23"/>
                    <a:pt x="67" y="23"/>
                    <a:pt x="32" y="23"/>
                  </a:cubicBezTo>
                  <a:cubicBezTo>
                    <a:pt x="26" y="23"/>
                    <a:pt x="23" y="26"/>
                    <a:pt x="23" y="33"/>
                  </a:cubicBezTo>
                  <a:cubicBezTo>
                    <a:pt x="23" y="67"/>
                    <a:pt x="23" y="101"/>
                    <a:pt x="23" y="136"/>
                  </a:cubicBezTo>
                  <a:cubicBezTo>
                    <a:pt x="23" y="142"/>
                    <a:pt x="26" y="145"/>
                    <a:pt x="33" y="145"/>
                  </a:cubicBezTo>
                  <a:cubicBezTo>
                    <a:pt x="67" y="145"/>
                    <a:pt x="101" y="145"/>
                    <a:pt x="135" y="145"/>
                  </a:cubicBezTo>
                  <a:cubicBezTo>
                    <a:pt x="142" y="145"/>
                    <a:pt x="145" y="142"/>
                    <a:pt x="145" y="135"/>
                  </a:cubicBezTo>
                  <a:cubicBezTo>
                    <a:pt x="145" y="118"/>
                    <a:pt x="145" y="101"/>
                    <a:pt x="145" y="84"/>
                  </a:cubicBezTo>
                  <a:close/>
                  <a:moveTo>
                    <a:pt x="63" y="182"/>
                  </a:moveTo>
                  <a:cubicBezTo>
                    <a:pt x="60" y="177"/>
                    <a:pt x="65" y="168"/>
                    <a:pt x="55" y="166"/>
                  </a:cubicBezTo>
                  <a:cubicBezTo>
                    <a:pt x="40" y="164"/>
                    <a:pt x="44" y="175"/>
                    <a:pt x="43" y="182"/>
                  </a:cubicBezTo>
                  <a:cubicBezTo>
                    <a:pt x="27" y="184"/>
                    <a:pt x="27" y="184"/>
                    <a:pt x="26" y="191"/>
                  </a:cubicBezTo>
                  <a:cubicBezTo>
                    <a:pt x="25" y="204"/>
                    <a:pt x="35" y="201"/>
                    <a:pt x="42" y="202"/>
                  </a:cubicBezTo>
                  <a:cubicBezTo>
                    <a:pt x="45" y="208"/>
                    <a:pt x="39" y="217"/>
                    <a:pt x="51" y="218"/>
                  </a:cubicBezTo>
                  <a:cubicBezTo>
                    <a:pt x="65" y="220"/>
                    <a:pt x="60" y="209"/>
                    <a:pt x="62" y="202"/>
                  </a:cubicBezTo>
                  <a:cubicBezTo>
                    <a:pt x="69" y="201"/>
                    <a:pt x="79" y="205"/>
                    <a:pt x="79" y="192"/>
                  </a:cubicBezTo>
                  <a:cubicBezTo>
                    <a:pt x="79" y="180"/>
                    <a:pt x="69" y="184"/>
                    <a:pt x="63" y="182"/>
                  </a:cubicBezTo>
                  <a:close/>
                  <a:moveTo>
                    <a:pt x="131" y="218"/>
                  </a:moveTo>
                  <a:cubicBezTo>
                    <a:pt x="137" y="218"/>
                    <a:pt x="142" y="213"/>
                    <a:pt x="142" y="207"/>
                  </a:cubicBezTo>
                  <a:cubicBezTo>
                    <a:pt x="142" y="201"/>
                    <a:pt x="137" y="197"/>
                    <a:pt x="131" y="197"/>
                  </a:cubicBezTo>
                  <a:cubicBezTo>
                    <a:pt x="125" y="197"/>
                    <a:pt x="120" y="201"/>
                    <a:pt x="120" y="208"/>
                  </a:cubicBezTo>
                  <a:cubicBezTo>
                    <a:pt x="120" y="214"/>
                    <a:pt x="125" y="218"/>
                    <a:pt x="131" y="218"/>
                  </a:cubicBezTo>
                  <a:close/>
                  <a:moveTo>
                    <a:pt x="142" y="177"/>
                  </a:moveTo>
                  <a:cubicBezTo>
                    <a:pt x="142" y="171"/>
                    <a:pt x="137" y="166"/>
                    <a:pt x="131" y="166"/>
                  </a:cubicBezTo>
                  <a:cubicBezTo>
                    <a:pt x="125" y="166"/>
                    <a:pt x="120" y="171"/>
                    <a:pt x="120" y="177"/>
                  </a:cubicBezTo>
                  <a:cubicBezTo>
                    <a:pt x="120" y="183"/>
                    <a:pt x="125" y="188"/>
                    <a:pt x="131" y="188"/>
                  </a:cubicBezTo>
                  <a:cubicBezTo>
                    <a:pt x="137" y="188"/>
                    <a:pt x="142" y="183"/>
                    <a:pt x="142" y="1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42" name="Freeform 29">
              <a:extLst>
                <a:ext uri="{FF2B5EF4-FFF2-40B4-BE49-F238E27FC236}">
                  <a16:creationId xmlns:a16="http://schemas.microsoft.com/office/drawing/2014/main" id="{E869700F-9BBF-D1F5-000C-F44E0CFFB6A8}"/>
                </a:ext>
              </a:extLst>
            </p:cNvPr>
            <p:cNvSpPr>
              <a:spLocks/>
            </p:cNvSpPr>
            <p:nvPr/>
          </p:nvSpPr>
          <p:spPr bwMode="auto">
            <a:xfrm>
              <a:off x="2033588" y="522288"/>
              <a:ext cx="131763" cy="131763"/>
            </a:xfrm>
            <a:custGeom>
              <a:avLst/>
              <a:gdLst>
                <a:gd name="T0" fmla="*/ 78 w 78"/>
                <a:gd name="T1" fmla="*/ 2 h 77"/>
                <a:gd name="T2" fmla="*/ 3 w 78"/>
                <a:gd name="T3" fmla="*/ 77 h 77"/>
                <a:gd name="T4" fmla="*/ 7 w 78"/>
                <a:gd name="T5" fmla="*/ 56 h 77"/>
                <a:gd name="T6" fmla="*/ 55 w 78"/>
                <a:gd name="T7" fmla="*/ 9 h 77"/>
                <a:gd name="T8" fmla="*/ 78 w 78"/>
                <a:gd name="T9" fmla="*/ 2 h 77"/>
              </a:gdLst>
              <a:ahLst/>
              <a:cxnLst>
                <a:cxn ang="0">
                  <a:pos x="T0" y="T1"/>
                </a:cxn>
                <a:cxn ang="0">
                  <a:pos x="T2" y="T3"/>
                </a:cxn>
                <a:cxn ang="0">
                  <a:pos x="T4" y="T5"/>
                </a:cxn>
                <a:cxn ang="0">
                  <a:pos x="T6" y="T7"/>
                </a:cxn>
                <a:cxn ang="0">
                  <a:pos x="T8" y="T9"/>
                </a:cxn>
              </a:cxnLst>
              <a:rect l="0" t="0" r="r" b="b"/>
              <a:pathLst>
                <a:path w="78" h="77">
                  <a:moveTo>
                    <a:pt x="78" y="2"/>
                  </a:moveTo>
                  <a:cubicBezTo>
                    <a:pt x="53" y="27"/>
                    <a:pt x="28" y="52"/>
                    <a:pt x="3" y="77"/>
                  </a:cubicBezTo>
                  <a:cubicBezTo>
                    <a:pt x="1" y="70"/>
                    <a:pt x="0" y="63"/>
                    <a:pt x="7" y="56"/>
                  </a:cubicBezTo>
                  <a:cubicBezTo>
                    <a:pt x="24" y="41"/>
                    <a:pt x="39" y="25"/>
                    <a:pt x="55" y="9"/>
                  </a:cubicBezTo>
                  <a:cubicBezTo>
                    <a:pt x="64" y="0"/>
                    <a:pt x="64" y="0"/>
                    <a:pt x="78"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43" name="Freeform 30">
              <a:extLst>
                <a:ext uri="{FF2B5EF4-FFF2-40B4-BE49-F238E27FC236}">
                  <a16:creationId xmlns:a16="http://schemas.microsoft.com/office/drawing/2014/main" id="{A5BDB52E-23FD-7D5B-5ACB-2005F560FA4D}"/>
                </a:ext>
              </a:extLst>
            </p:cNvPr>
            <p:cNvSpPr>
              <a:spLocks/>
            </p:cNvSpPr>
            <p:nvPr/>
          </p:nvSpPr>
          <p:spPr bwMode="auto">
            <a:xfrm>
              <a:off x="2027238" y="515938"/>
              <a:ext cx="82550" cy="82550"/>
            </a:xfrm>
            <a:custGeom>
              <a:avLst/>
              <a:gdLst>
                <a:gd name="T0" fmla="*/ 5 w 48"/>
                <a:gd name="T1" fmla="*/ 48 h 48"/>
                <a:gd name="T2" fmla="*/ 48 w 48"/>
                <a:gd name="T3" fmla="*/ 6 h 48"/>
                <a:gd name="T4" fmla="*/ 5 w 48"/>
                <a:gd name="T5" fmla="*/ 48 h 48"/>
              </a:gdLst>
              <a:ahLst/>
              <a:cxnLst>
                <a:cxn ang="0">
                  <a:pos x="T0" y="T1"/>
                </a:cxn>
                <a:cxn ang="0">
                  <a:pos x="T2" y="T3"/>
                </a:cxn>
                <a:cxn ang="0">
                  <a:pos x="T4" y="T5"/>
                </a:cxn>
              </a:cxnLst>
              <a:rect l="0" t="0" r="r" b="b"/>
              <a:pathLst>
                <a:path w="48" h="48">
                  <a:moveTo>
                    <a:pt x="5" y="48"/>
                  </a:moveTo>
                  <a:cubicBezTo>
                    <a:pt x="0" y="15"/>
                    <a:pt x="16" y="0"/>
                    <a:pt x="48" y="6"/>
                  </a:cubicBezTo>
                  <a:cubicBezTo>
                    <a:pt x="34" y="20"/>
                    <a:pt x="19" y="34"/>
                    <a:pt x="5"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grpSp>
      <p:grpSp>
        <p:nvGrpSpPr>
          <p:cNvPr id="44" name="Grupo 43">
            <a:extLst>
              <a:ext uri="{FF2B5EF4-FFF2-40B4-BE49-F238E27FC236}">
                <a16:creationId xmlns:a16="http://schemas.microsoft.com/office/drawing/2014/main" id="{C6C0D94D-956F-9F81-C629-7E50D9A81DD8}"/>
              </a:ext>
            </a:extLst>
          </p:cNvPr>
          <p:cNvGrpSpPr/>
          <p:nvPr/>
        </p:nvGrpSpPr>
        <p:grpSpPr>
          <a:xfrm>
            <a:off x="6549383" y="5842311"/>
            <a:ext cx="559389" cy="559389"/>
            <a:chOff x="358775" y="2028825"/>
            <a:chExt cx="411163" cy="411163"/>
          </a:xfrm>
        </p:grpSpPr>
        <p:sp>
          <p:nvSpPr>
            <p:cNvPr id="45" name="Freeform 11">
              <a:extLst>
                <a:ext uri="{FF2B5EF4-FFF2-40B4-BE49-F238E27FC236}">
                  <a16:creationId xmlns:a16="http://schemas.microsoft.com/office/drawing/2014/main" id="{C4310C79-4CC0-BDB0-F5EA-EDD7B768A9FB}"/>
                </a:ext>
              </a:extLst>
            </p:cNvPr>
            <p:cNvSpPr>
              <a:spLocks noEditPoints="1"/>
            </p:cNvSpPr>
            <p:nvPr/>
          </p:nvSpPr>
          <p:spPr bwMode="auto">
            <a:xfrm>
              <a:off x="358775" y="2028825"/>
              <a:ext cx="411163" cy="411163"/>
            </a:xfrm>
            <a:custGeom>
              <a:avLst/>
              <a:gdLst>
                <a:gd name="T0" fmla="*/ 149 w 242"/>
                <a:gd name="T1" fmla="*/ 193 h 242"/>
                <a:gd name="T2" fmla="*/ 149 w 242"/>
                <a:gd name="T3" fmla="*/ 217 h 242"/>
                <a:gd name="T4" fmla="*/ 172 w 242"/>
                <a:gd name="T5" fmla="*/ 217 h 242"/>
                <a:gd name="T6" fmla="*/ 184 w 242"/>
                <a:gd name="T7" fmla="*/ 229 h 242"/>
                <a:gd name="T8" fmla="*/ 172 w 242"/>
                <a:gd name="T9" fmla="*/ 242 h 242"/>
                <a:gd name="T10" fmla="*/ 70 w 242"/>
                <a:gd name="T11" fmla="*/ 242 h 242"/>
                <a:gd name="T12" fmla="*/ 58 w 242"/>
                <a:gd name="T13" fmla="*/ 229 h 242"/>
                <a:gd name="T14" fmla="*/ 70 w 242"/>
                <a:gd name="T15" fmla="*/ 217 h 242"/>
                <a:gd name="T16" fmla="*/ 92 w 242"/>
                <a:gd name="T17" fmla="*/ 217 h 242"/>
                <a:gd name="T18" fmla="*/ 92 w 242"/>
                <a:gd name="T19" fmla="*/ 193 h 242"/>
                <a:gd name="T20" fmla="*/ 84 w 242"/>
                <a:gd name="T21" fmla="*/ 193 h 242"/>
                <a:gd name="T22" fmla="*/ 24 w 242"/>
                <a:gd name="T23" fmla="*/ 193 h 242"/>
                <a:gd name="T24" fmla="*/ 0 w 242"/>
                <a:gd name="T25" fmla="*/ 169 h 242"/>
                <a:gd name="T26" fmla="*/ 0 w 242"/>
                <a:gd name="T27" fmla="*/ 24 h 242"/>
                <a:gd name="T28" fmla="*/ 24 w 242"/>
                <a:gd name="T29" fmla="*/ 0 h 242"/>
                <a:gd name="T30" fmla="*/ 219 w 242"/>
                <a:gd name="T31" fmla="*/ 0 h 242"/>
                <a:gd name="T32" fmla="*/ 242 w 242"/>
                <a:gd name="T33" fmla="*/ 24 h 242"/>
                <a:gd name="T34" fmla="*/ 242 w 242"/>
                <a:gd name="T35" fmla="*/ 168 h 242"/>
                <a:gd name="T36" fmla="*/ 217 w 242"/>
                <a:gd name="T37" fmla="*/ 193 h 242"/>
                <a:gd name="T38" fmla="*/ 159 w 242"/>
                <a:gd name="T39" fmla="*/ 193 h 242"/>
                <a:gd name="T40" fmla="*/ 149 w 242"/>
                <a:gd name="T41" fmla="*/ 193 h 242"/>
                <a:gd name="T42" fmla="*/ 121 w 242"/>
                <a:gd name="T43" fmla="*/ 23 h 242"/>
                <a:gd name="T44" fmla="*/ 37 w 242"/>
                <a:gd name="T45" fmla="*/ 23 h 242"/>
                <a:gd name="T46" fmla="*/ 23 w 242"/>
                <a:gd name="T47" fmla="*/ 37 h 242"/>
                <a:gd name="T48" fmla="*/ 23 w 242"/>
                <a:gd name="T49" fmla="*/ 153 h 242"/>
                <a:gd name="T50" fmla="*/ 37 w 242"/>
                <a:gd name="T51" fmla="*/ 167 h 242"/>
                <a:gd name="T52" fmla="*/ 206 w 242"/>
                <a:gd name="T53" fmla="*/ 167 h 242"/>
                <a:gd name="T54" fmla="*/ 219 w 242"/>
                <a:gd name="T55" fmla="*/ 154 h 242"/>
                <a:gd name="T56" fmla="*/ 219 w 242"/>
                <a:gd name="T57" fmla="*/ 36 h 242"/>
                <a:gd name="T58" fmla="*/ 206 w 242"/>
                <a:gd name="T59" fmla="*/ 23 h 242"/>
                <a:gd name="T60" fmla="*/ 121 w 242"/>
                <a:gd name="T61" fmla="*/ 2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2" h="242">
                  <a:moveTo>
                    <a:pt x="149" y="193"/>
                  </a:moveTo>
                  <a:cubicBezTo>
                    <a:pt x="149" y="201"/>
                    <a:pt x="149" y="208"/>
                    <a:pt x="149" y="217"/>
                  </a:cubicBezTo>
                  <a:cubicBezTo>
                    <a:pt x="157" y="217"/>
                    <a:pt x="164" y="217"/>
                    <a:pt x="172" y="217"/>
                  </a:cubicBezTo>
                  <a:cubicBezTo>
                    <a:pt x="182" y="217"/>
                    <a:pt x="184" y="219"/>
                    <a:pt x="184" y="229"/>
                  </a:cubicBezTo>
                  <a:cubicBezTo>
                    <a:pt x="184" y="240"/>
                    <a:pt x="182" y="242"/>
                    <a:pt x="172" y="242"/>
                  </a:cubicBezTo>
                  <a:cubicBezTo>
                    <a:pt x="138" y="242"/>
                    <a:pt x="104" y="242"/>
                    <a:pt x="70" y="242"/>
                  </a:cubicBezTo>
                  <a:cubicBezTo>
                    <a:pt x="60" y="242"/>
                    <a:pt x="58" y="239"/>
                    <a:pt x="58" y="229"/>
                  </a:cubicBezTo>
                  <a:cubicBezTo>
                    <a:pt x="58" y="220"/>
                    <a:pt x="61" y="217"/>
                    <a:pt x="70" y="217"/>
                  </a:cubicBezTo>
                  <a:cubicBezTo>
                    <a:pt x="77" y="217"/>
                    <a:pt x="84" y="217"/>
                    <a:pt x="92" y="217"/>
                  </a:cubicBezTo>
                  <a:cubicBezTo>
                    <a:pt x="92" y="209"/>
                    <a:pt x="92" y="201"/>
                    <a:pt x="92" y="193"/>
                  </a:cubicBezTo>
                  <a:cubicBezTo>
                    <a:pt x="90" y="193"/>
                    <a:pt x="87" y="193"/>
                    <a:pt x="84" y="193"/>
                  </a:cubicBezTo>
                  <a:cubicBezTo>
                    <a:pt x="64" y="193"/>
                    <a:pt x="44" y="193"/>
                    <a:pt x="24" y="193"/>
                  </a:cubicBezTo>
                  <a:cubicBezTo>
                    <a:pt x="9" y="193"/>
                    <a:pt x="0" y="184"/>
                    <a:pt x="0" y="169"/>
                  </a:cubicBezTo>
                  <a:cubicBezTo>
                    <a:pt x="0" y="121"/>
                    <a:pt x="0" y="72"/>
                    <a:pt x="0" y="24"/>
                  </a:cubicBezTo>
                  <a:cubicBezTo>
                    <a:pt x="0" y="9"/>
                    <a:pt x="9" y="0"/>
                    <a:pt x="24" y="0"/>
                  </a:cubicBezTo>
                  <a:cubicBezTo>
                    <a:pt x="89" y="0"/>
                    <a:pt x="154" y="0"/>
                    <a:pt x="219" y="0"/>
                  </a:cubicBezTo>
                  <a:cubicBezTo>
                    <a:pt x="233" y="0"/>
                    <a:pt x="242" y="9"/>
                    <a:pt x="242" y="24"/>
                  </a:cubicBezTo>
                  <a:cubicBezTo>
                    <a:pt x="242" y="72"/>
                    <a:pt x="242" y="120"/>
                    <a:pt x="242" y="168"/>
                  </a:cubicBezTo>
                  <a:cubicBezTo>
                    <a:pt x="242" y="184"/>
                    <a:pt x="233" y="193"/>
                    <a:pt x="217" y="193"/>
                  </a:cubicBezTo>
                  <a:cubicBezTo>
                    <a:pt x="198" y="193"/>
                    <a:pt x="178" y="193"/>
                    <a:pt x="159" y="193"/>
                  </a:cubicBezTo>
                  <a:cubicBezTo>
                    <a:pt x="156" y="193"/>
                    <a:pt x="153" y="193"/>
                    <a:pt x="149" y="193"/>
                  </a:cubicBezTo>
                  <a:close/>
                  <a:moveTo>
                    <a:pt x="121" y="23"/>
                  </a:moveTo>
                  <a:cubicBezTo>
                    <a:pt x="93" y="23"/>
                    <a:pt x="65" y="23"/>
                    <a:pt x="37" y="23"/>
                  </a:cubicBezTo>
                  <a:cubicBezTo>
                    <a:pt x="24" y="23"/>
                    <a:pt x="23" y="25"/>
                    <a:pt x="23" y="37"/>
                  </a:cubicBezTo>
                  <a:cubicBezTo>
                    <a:pt x="23" y="76"/>
                    <a:pt x="23" y="115"/>
                    <a:pt x="23" y="153"/>
                  </a:cubicBezTo>
                  <a:cubicBezTo>
                    <a:pt x="23" y="165"/>
                    <a:pt x="25" y="167"/>
                    <a:pt x="37" y="167"/>
                  </a:cubicBezTo>
                  <a:cubicBezTo>
                    <a:pt x="93" y="167"/>
                    <a:pt x="150" y="167"/>
                    <a:pt x="206" y="167"/>
                  </a:cubicBezTo>
                  <a:cubicBezTo>
                    <a:pt x="217" y="167"/>
                    <a:pt x="219" y="165"/>
                    <a:pt x="219" y="154"/>
                  </a:cubicBezTo>
                  <a:cubicBezTo>
                    <a:pt x="219" y="115"/>
                    <a:pt x="219" y="75"/>
                    <a:pt x="219" y="36"/>
                  </a:cubicBezTo>
                  <a:cubicBezTo>
                    <a:pt x="219" y="25"/>
                    <a:pt x="217" y="23"/>
                    <a:pt x="206" y="23"/>
                  </a:cubicBezTo>
                  <a:cubicBezTo>
                    <a:pt x="178" y="23"/>
                    <a:pt x="149" y="23"/>
                    <a:pt x="121"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46" name="Freeform 31">
              <a:extLst>
                <a:ext uri="{FF2B5EF4-FFF2-40B4-BE49-F238E27FC236}">
                  <a16:creationId xmlns:a16="http://schemas.microsoft.com/office/drawing/2014/main" id="{BF086321-0C60-3951-5D56-5C56CABF7238}"/>
                </a:ext>
              </a:extLst>
            </p:cNvPr>
            <p:cNvSpPr>
              <a:spLocks/>
            </p:cNvSpPr>
            <p:nvPr/>
          </p:nvSpPr>
          <p:spPr bwMode="auto">
            <a:xfrm>
              <a:off x="417513" y="2085975"/>
              <a:ext cx="158750" cy="160338"/>
            </a:xfrm>
            <a:custGeom>
              <a:avLst/>
              <a:gdLst>
                <a:gd name="T0" fmla="*/ 94 w 94"/>
                <a:gd name="T1" fmla="*/ 1 h 94"/>
                <a:gd name="T2" fmla="*/ 1 w 94"/>
                <a:gd name="T3" fmla="*/ 94 h 94"/>
                <a:gd name="T4" fmla="*/ 9 w 94"/>
                <a:gd name="T5" fmla="*/ 67 h 94"/>
                <a:gd name="T6" fmla="*/ 65 w 94"/>
                <a:gd name="T7" fmla="*/ 12 h 94"/>
                <a:gd name="T8" fmla="*/ 94 w 94"/>
                <a:gd name="T9" fmla="*/ 1 h 94"/>
              </a:gdLst>
              <a:ahLst/>
              <a:cxnLst>
                <a:cxn ang="0">
                  <a:pos x="T0" y="T1"/>
                </a:cxn>
                <a:cxn ang="0">
                  <a:pos x="T2" y="T3"/>
                </a:cxn>
                <a:cxn ang="0">
                  <a:pos x="T4" y="T5"/>
                </a:cxn>
                <a:cxn ang="0">
                  <a:pos x="T6" y="T7"/>
                </a:cxn>
                <a:cxn ang="0">
                  <a:pos x="T8" y="T9"/>
                </a:cxn>
              </a:cxnLst>
              <a:rect l="0" t="0" r="r" b="b"/>
              <a:pathLst>
                <a:path w="94" h="94">
                  <a:moveTo>
                    <a:pt x="94" y="1"/>
                  </a:moveTo>
                  <a:cubicBezTo>
                    <a:pt x="63" y="32"/>
                    <a:pt x="32" y="63"/>
                    <a:pt x="1" y="94"/>
                  </a:cubicBezTo>
                  <a:cubicBezTo>
                    <a:pt x="0" y="85"/>
                    <a:pt x="0" y="76"/>
                    <a:pt x="9" y="67"/>
                  </a:cubicBezTo>
                  <a:cubicBezTo>
                    <a:pt x="28" y="50"/>
                    <a:pt x="46" y="30"/>
                    <a:pt x="65" y="12"/>
                  </a:cubicBezTo>
                  <a:cubicBezTo>
                    <a:pt x="77" y="0"/>
                    <a:pt x="77" y="0"/>
                    <a:pt x="9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47" name="Freeform 32">
              <a:extLst>
                <a:ext uri="{FF2B5EF4-FFF2-40B4-BE49-F238E27FC236}">
                  <a16:creationId xmlns:a16="http://schemas.microsoft.com/office/drawing/2014/main" id="{6CE75EA6-9958-C29D-DBB7-151F48D41914}"/>
                </a:ext>
              </a:extLst>
            </p:cNvPr>
            <p:cNvSpPr>
              <a:spLocks/>
            </p:cNvSpPr>
            <p:nvPr/>
          </p:nvSpPr>
          <p:spPr bwMode="auto">
            <a:xfrm>
              <a:off x="417513" y="2079625"/>
              <a:ext cx="90488" cy="100013"/>
            </a:xfrm>
            <a:custGeom>
              <a:avLst/>
              <a:gdLst>
                <a:gd name="T0" fmla="*/ 54 w 54"/>
                <a:gd name="T1" fmla="*/ 5 h 59"/>
                <a:gd name="T2" fmla="*/ 1 w 54"/>
                <a:gd name="T3" fmla="*/ 59 h 59"/>
                <a:gd name="T4" fmla="*/ 1 w 54"/>
                <a:gd name="T5" fmla="*/ 28 h 59"/>
                <a:gd name="T6" fmla="*/ 7 w 54"/>
                <a:gd name="T7" fmla="*/ 19 h 59"/>
                <a:gd name="T8" fmla="*/ 54 w 54"/>
                <a:gd name="T9" fmla="*/ 5 h 59"/>
              </a:gdLst>
              <a:ahLst/>
              <a:cxnLst>
                <a:cxn ang="0">
                  <a:pos x="T0" y="T1"/>
                </a:cxn>
                <a:cxn ang="0">
                  <a:pos x="T2" y="T3"/>
                </a:cxn>
                <a:cxn ang="0">
                  <a:pos x="T4" y="T5"/>
                </a:cxn>
                <a:cxn ang="0">
                  <a:pos x="T6" y="T7"/>
                </a:cxn>
                <a:cxn ang="0">
                  <a:pos x="T8" y="T9"/>
                </a:cxn>
              </a:cxnLst>
              <a:rect l="0" t="0" r="r" b="b"/>
              <a:pathLst>
                <a:path w="54" h="59">
                  <a:moveTo>
                    <a:pt x="54" y="5"/>
                  </a:moveTo>
                  <a:cubicBezTo>
                    <a:pt x="37" y="23"/>
                    <a:pt x="19" y="41"/>
                    <a:pt x="1" y="59"/>
                  </a:cubicBezTo>
                  <a:cubicBezTo>
                    <a:pt x="1" y="48"/>
                    <a:pt x="0" y="38"/>
                    <a:pt x="1" y="28"/>
                  </a:cubicBezTo>
                  <a:cubicBezTo>
                    <a:pt x="1" y="25"/>
                    <a:pt x="5" y="22"/>
                    <a:pt x="7" y="19"/>
                  </a:cubicBezTo>
                  <a:cubicBezTo>
                    <a:pt x="19" y="0"/>
                    <a:pt x="38" y="5"/>
                    <a:pt x="5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grpSp>
      <p:grpSp>
        <p:nvGrpSpPr>
          <p:cNvPr id="48" name="Grupo 47">
            <a:extLst>
              <a:ext uri="{FF2B5EF4-FFF2-40B4-BE49-F238E27FC236}">
                <a16:creationId xmlns:a16="http://schemas.microsoft.com/office/drawing/2014/main" id="{3A86F265-C108-13E7-0F05-B11C2D1CCEC6}"/>
              </a:ext>
            </a:extLst>
          </p:cNvPr>
          <p:cNvGrpSpPr/>
          <p:nvPr/>
        </p:nvGrpSpPr>
        <p:grpSpPr>
          <a:xfrm rot="2058956">
            <a:off x="4597008" y="1538747"/>
            <a:ext cx="1069206" cy="567177"/>
            <a:chOff x="862013" y="1606550"/>
            <a:chExt cx="442913" cy="234950"/>
          </a:xfrm>
        </p:grpSpPr>
        <p:sp>
          <p:nvSpPr>
            <p:cNvPr id="49" name="Freeform 14">
              <a:extLst>
                <a:ext uri="{FF2B5EF4-FFF2-40B4-BE49-F238E27FC236}">
                  <a16:creationId xmlns:a16="http://schemas.microsoft.com/office/drawing/2014/main" id="{A829B781-2D81-8159-8D8A-C5E0F84EAB61}"/>
                </a:ext>
              </a:extLst>
            </p:cNvPr>
            <p:cNvSpPr>
              <a:spLocks noEditPoints="1"/>
            </p:cNvSpPr>
            <p:nvPr/>
          </p:nvSpPr>
          <p:spPr bwMode="auto">
            <a:xfrm>
              <a:off x="862013" y="1606550"/>
              <a:ext cx="442913" cy="234950"/>
            </a:xfrm>
            <a:custGeom>
              <a:avLst/>
              <a:gdLst>
                <a:gd name="T0" fmla="*/ 130 w 260"/>
                <a:gd name="T1" fmla="*/ 138 h 138"/>
                <a:gd name="T2" fmla="*/ 56 w 260"/>
                <a:gd name="T3" fmla="*/ 138 h 138"/>
                <a:gd name="T4" fmla="*/ 37 w 260"/>
                <a:gd name="T5" fmla="*/ 122 h 138"/>
                <a:gd name="T6" fmla="*/ 33 w 260"/>
                <a:gd name="T7" fmla="*/ 117 h 138"/>
                <a:gd name="T8" fmla="*/ 32 w 260"/>
                <a:gd name="T9" fmla="*/ 21 h 138"/>
                <a:gd name="T10" fmla="*/ 37 w 260"/>
                <a:gd name="T11" fmla="*/ 14 h 138"/>
                <a:gd name="T12" fmla="*/ 55 w 260"/>
                <a:gd name="T13" fmla="*/ 0 h 138"/>
                <a:gd name="T14" fmla="*/ 194 w 260"/>
                <a:gd name="T15" fmla="*/ 0 h 138"/>
                <a:gd name="T16" fmla="*/ 208 w 260"/>
                <a:gd name="T17" fmla="*/ 0 h 138"/>
                <a:gd name="T18" fmla="*/ 223 w 260"/>
                <a:gd name="T19" fmla="*/ 13 h 138"/>
                <a:gd name="T20" fmla="*/ 228 w 260"/>
                <a:gd name="T21" fmla="*/ 21 h 138"/>
                <a:gd name="T22" fmla="*/ 228 w 260"/>
                <a:gd name="T23" fmla="*/ 117 h 138"/>
                <a:gd name="T24" fmla="*/ 223 w 260"/>
                <a:gd name="T25" fmla="*/ 123 h 138"/>
                <a:gd name="T26" fmla="*/ 206 w 260"/>
                <a:gd name="T27" fmla="*/ 138 h 138"/>
                <a:gd name="T28" fmla="*/ 130 w 260"/>
                <a:gd name="T29" fmla="*/ 138 h 138"/>
                <a:gd name="T30" fmla="*/ 131 w 260"/>
                <a:gd name="T31" fmla="*/ 112 h 138"/>
                <a:gd name="T32" fmla="*/ 131 w 260"/>
                <a:gd name="T33" fmla="*/ 112 h 138"/>
                <a:gd name="T34" fmla="*/ 164 w 260"/>
                <a:gd name="T35" fmla="*/ 112 h 138"/>
                <a:gd name="T36" fmla="*/ 175 w 260"/>
                <a:gd name="T37" fmla="*/ 101 h 138"/>
                <a:gd name="T38" fmla="*/ 175 w 260"/>
                <a:gd name="T39" fmla="*/ 36 h 138"/>
                <a:gd name="T40" fmla="*/ 165 w 260"/>
                <a:gd name="T41" fmla="*/ 25 h 138"/>
                <a:gd name="T42" fmla="*/ 96 w 260"/>
                <a:gd name="T43" fmla="*/ 25 h 138"/>
                <a:gd name="T44" fmla="*/ 85 w 260"/>
                <a:gd name="T45" fmla="*/ 37 h 138"/>
                <a:gd name="T46" fmla="*/ 85 w 260"/>
                <a:gd name="T47" fmla="*/ 100 h 138"/>
                <a:gd name="T48" fmla="*/ 98 w 260"/>
                <a:gd name="T49" fmla="*/ 112 h 138"/>
                <a:gd name="T50" fmla="*/ 131 w 260"/>
                <a:gd name="T51" fmla="*/ 112 h 138"/>
                <a:gd name="T52" fmla="*/ 39 w 260"/>
                <a:gd name="T53" fmla="*/ 59 h 138"/>
                <a:gd name="T54" fmla="*/ 25 w 260"/>
                <a:gd name="T55" fmla="*/ 68 h 138"/>
                <a:gd name="T56" fmla="*/ 39 w 260"/>
                <a:gd name="T57" fmla="*/ 77 h 138"/>
                <a:gd name="T58" fmla="*/ 48 w 260"/>
                <a:gd name="T59" fmla="*/ 92 h 138"/>
                <a:gd name="T60" fmla="*/ 57 w 260"/>
                <a:gd name="T61" fmla="*/ 78 h 138"/>
                <a:gd name="T62" fmla="*/ 72 w 260"/>
                <a:gd name="T63" fmla="*/ 70 h 138"/>
                <a:gd name="T64" fmla="*/ 57 w 260"/>
                <a:gd name="T65" fmla="*/ 60 h 138"/>
                <a:gd name="T66" fmla="*/ 49 w 260"/>
                <a:gd name="T67" fmla="*/ 45 h 138"/>
                <a:gd name="T68" fmla="*/ 39 w 260"/>
                <a:gd name="T69" fmla="*/ 59 h 138"/>
                <a:gd name="T70" fmla="*/ 222 w 260"/>
                <a:gd name="T71" fmla="*/ 51 h 138"/>
                <a:gd name="T72" fmla="*/ 212 w 260"/>
                <a:gd name="T73" fmla="*/ 41 h 138"/>
                <a:gd name="T74" fmla="*/ 203 w 260"/>
                <a:gd name="T75" fmla="*/ 50 h 138"/>
                <a:gd name="T76" fmla="*/ 213 w 260"/>
                <a:gd name="T77" fmla="*/ 60 h 138"/>
                <a:gd name="T78" fmla="*/ 222 w 260"/>
                <a:gd name="T79" fmla="*/ 51 h 138"/>
                <a:gd name="T80" fmla="*/ 195 w 260"/>
                <a:gd name="T81" fmla="*/ 59 h 138"/>
                <a:gd name="T82" fmla="*/ 185 w 260"/>
                <a:gd name="T83" fmla="*/ 69 h 138"/>
                <a:gd name="T84" fmla="*/ 195 w 260"/>
                <a:gd name="T85" fmla="*/ 78 h 138"/>
                <a:gd name="T86" fmla="*/ 204 w 260"/>
                <a:gd name="T87" fmla="*/ 68 h 138"/>
                <a:gd name="T88" fmla="*/ 195 w 260"/>
                <a:gd name="T89" fmla="*/ 59 h 138"/>
                <a:gd name="T90" fmla="*/ 230 w 260"/>
                <a:gd name="T91" fmla="*/ 78 h 138"/>
                <a:gd name="T92" fmla="*/ 240 w 260"/>
                <a:gd name="T93" fmla="*/ 69 h 138"/>
                <a:gd name="T94" fmla="*/ 230 w 260"/>
                <a:gd name="T95" fmla="*/ 59 h 138"/>
                <a:gd name="T96" fmla="*/ 221 w 260"/>
                <a:gd name="T97" fmla="*/ 69 h 138"/>
                <a:gd name="T98" fmla="*/ 230 w 260"/>
                <a:gd name="T99" fmla="*/ 78 h 138"/>
                <a:gd name="T100" fmla="*/ 212 w 260"/>
                <a:gd name="T101" fmla="*/ 96 h 138"/>
                <a:gd name="T102" fmla="*/ 222 w 260"/>
                <a:gd name="T103" fmla="*/ 87 h 138"/>
                <a:gd name="T104" fmla="*/ 213 w 260"/>
                <a:gd name="T105" fmla="*/ 77 h 138"/>
                <a:gd name="T106" fmla="*/ 203 w 260"/>
                <a:gd name="T107" fmla="*/ 86 h 138"/>
                <a:gd name="T108" fmla="*/ 212 w 260"/>
                <a:gd name="T109" fmla="*/ 9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 h="138">
                  <a:moveTo>
                    <a:pt x="130" y="138"/>
                  </a:moveTo>
                  <a:cubicBezTo>
                    <a:pt x="105" y="138"/>
                    <a:pt x="81" y="138"/>
                    <a:pt x="56" y="138"/>
                  </a:cubicBezTo>
                  <a:cubicBezTo>
                    <a:pt x="44" y="138"/>
                    <a:pt x="40" y="134"/>
                    <a:pt x="37" y="122"/>
                  </a:cubicBezTo>
                  <a:cubicBezTo>
                    <a:pt x="37" y="120"/>
                    <a:pt x="35" y="118"/>
                    <a:pt x="33" y="117"/>
                  </a:cubicBezTo>
                  <a:cubicBezTo>
                    <a:pt x="0" y="96"/>
                    <a:pt x="1" y="40"/>
                    <a:pt x="32" y="21"/>
                  </a:cubicBezTo>
                  <a:cubicBezTo>
                    <a:pt x="34" y="19"/>
                    <a:pt x="37" y="17"/>
                    <a:pt x="37" y="14"/>
                  </a:cubicBezTo>
                  <a:cubicBezTo>
                    <a:pt x="39" y="3"/>
                    <a:pt x="43" y="0"/>
                    <a:pt x="55" y="0"/>
                  </a:cubicBezTo>
                  <a:cubicBezTo>
                    <a:pt x="101" y="0"/>
                    <a:pt x="148" y="0"/>
                    <a:pt x="194" y="0"/>
                  </a:cubicBezTo>
                  <a:cubicBezTo>
                    <a:pt x="199" y="0"/>
                    <a:pt x="203" y="0"/>
                    <a:pt x="208" y="0"/>
                  </a:cubicBezTo>
                  <a:cubicBezTo>
                    <a:pt x="217" y="0"/>
                    <a:pt x="221" y="4"/>
                    <a:pt x="223" y="13"/>
                  </a:cubicBezTo>
                  <a:cubicBezTo>
                    <a:pt x="224" y="16"/>
                    <a:pt x="226" y="19"/>
                    <a:pt x="228" y="21"/>
                  </a:cubicBezTo>
                  <a:cubicBezTo>
                    <a:pt x="260" y="41"/>
                    <a:pt x="260" y="98"/>
                    <a:pt x="228" y="117"/>
                  </a:cubicBezTo>
                  <a:cubicBezTo>
                    <a:pt x="226" y="118"/>
                    <a:pt x="224" y="121"/>
                    <a:pt x="223" y="123"/>
                  </a:cubicBezTo>
                  <a:cubicBezTo>
                    <a:pt x="221" y="133"/>
                    <a:pt x="217" y="138"/>
                    <a:pt x="206" y="138"/>
                  </a:cubicBezTo>
                  <a:cubicBezTo>
                    <a:pt x="181" y="138"/>
                    <a:pt x="155" y="138"/>
                    <a:pt x="130" y="138"/>
                  </a:cubicBezTo>
                  <a:close/>
                  <a:moveTo>
                    <a:pt x="131" y="112"/>
                  </a:moveTo>
                  <a:cubicBezTo>
                    <a:pt x="131" y="112"/>
                    <a:pt x="131" y="112"/>
                    <a:pt x="131" y="112"/>
                  </a:cubicBezTo>
                  <a:cubicBezTo>
                    <a:pt x="142" y="112"/>
                    <a:pt x="153" y="112"/>
                    <a:pt x="164" y="112"/>
                  </a:cubicBezTo>
                  <a:cubicBezTo>
                    <a:pt x="173" y="112"/>
                    <a:pt x="175" y="109"/>
                    <a:pt x="175" y="101"/>
                  </a:cubicBezTo>
                  <a:cubicBezTo>
                    <a:pt x="175" y="79"/>
                    <a:pt x="175" y="58"/>
                    <a:pt x="175" y="36"/>
                  </a:cubicBezTo>
                  <a:cubicBezTo>
                    <a:pt x="175" y="28"/>
                    <a:pt x="173" y="25"/>
                    <a:pt x="165" y="25"/>
                  </a:cubicBezTo>
                  <a:cubicBezTo>
                    <a:pt x="142" y="25"/>
                    <a:pt x="119" y="25"/>
                    <a:pt x="96" y="25"/>
                  </a:cubicBezTo>
                  <a:cubicBezTo>
                    <a:pt x="88" y="25"/>
                    <a:pt x="85" y="28"/>
                    <a:pt x="85" y="37"/>
                  </a:cubicBezTo>
                  <a:cubicBezTo>
                    <a:pt x="85" y="58"/>
                    <a:pt x="85" y="79"/>
                    <a:pt x="85" y="100"/>
                  </a:cubicBezTo>
                  <a:cubicBezTo>
                    <a:pt x="85" y="109"/>
                    <a:pt x="88" y="112"/>
                    <a:pt x="98" y="112"/>
                  </a:cubicBezTo>
                  <a:cubicBezTo>
                    <a:pt x="109" y="112"/>
                    <a:pt x="120" y="112"/>
                    <a:pt x="131" y="112"/>
                  </a:cubicBezTo>
                  <a:close/>
                  <a:moveTo>
                    <a:pt x="39" y="59"/>
                  </a:moveTo>
                  <a:cubicBezTo>
                    <a:pt x="34" y="62"/>
                    <a:pt x="25" y="57"/>
                    <a:pt x="25" y="68"/>
                  </a:cubicBezTo>
                  <a:cubicBezTo>
                    <a:pt x="24" y="80"/>
                    <a:pt x="34" y="75"/>
                    <a:pt x="39" y="77"/>
                  </a:cubicBezTo>
                  <a:cubicBezTo>
                    <a:pt x="42" y="83"/>
                    <a:pt x="37" y="92"/>
                    <a:pt x="48" y="92"/>
                  </a:cubicBezTo>
                  <a:cubicBezTo>
                    <a:pt x="60" y="92"/>
                    <a:pt x="55" y="83"/>
                    <a:pt x="57" y="78"/>
                  </a:cubicBezTo>
                  <a:cubicBezTo>
                    <a:pt x="62" y="75"/>
                    <a:pt x="71" y="80"/>
                    <a:pt x="72" y="70"/>
                  </a:cubicBezTo>
                  <a:cubicBezTo>
                    <a:pt x="73" y="57"/>
                    <a:pt x="63" y="61"/>
                    <a:pt x="57" y="60"/>
                  </a:cubicBezTo>
                  <a:cubicBezTo>
                    <a:pt x="55" y="53"/>
                    <a:pt x="60" y="45"/>
                    <a:pt x="49" y="45"/>
                  </a:cubicBezTo>
                  <a:cubicBezTo>
                    <a:pt x="37" y="45"/>
                    <a:pt x="41" y="53"/>
                    <a:pt x="39" y="59"/>
                  </a:cubicBezTo>
                  <a:close/>
                  <a:moveTo>
                    <a:pt x="222" y="51"/>
                  </a:moveTo>
                  <a:cubicBezTo>
                    <a:pt x="222" y="45"/>
                    <a:pt x="218" y="41"/>
                    <a:pt x="212" y="41"/>
                  </a:cubicBezTo>
                  <a:cubicBezTo>
                    <a:pt x="206" y="41"/>
                    <a:pt x="203" y="45"/>
                    <a:pt x="203" y="50"/>
                  </a:cubicBezTo>
                  <a:cubicBezTo>
                    <a:pt x="202" y="56"/>
                    <a:pt x="207" y="61"/>
                    <a:pt x="213" y="60"/>
                  </a:cubicBezTo>
                  <a:cubicBezTo>
                    <a:pt x="219" y="60"/>
                    <a:pt x="222" y="56"/>
                    <a:pt x="222" y="51"/>
                  </a:cubicBezTo>
                  <a:close/>
                  <a:moveTo>
                    <a:pt x="195" y="59"/>
                  </a:moveTo>
                  <a:cubicBezTo>
                    <a:pt x="189" y="59"/>
                    <a:pt x="185" y="63"/>
                    <a:pt x="185" y="69"/>
                  </a:cubicBezTo>
                  <a:cubicBezTo>
                    <a:pt x="185" y="74"/>
                    <a:pt x="190" y="79"/>
                    <a:pt x="195" y="78"/>
                  </a:cubicBezTo>
                  <a:cubicBezTo>
                    <a:pt x="201" y="78"/>
                    <a:pt x="204" y="74"/>
                    <a:pt x="204" y="68"/>
                  </a:cubicBezTo>
                  <a:cubicBezTo>
                    <a:pt x="204" y="62"/>
                    <a:pt x="200" y="59"/>
                    <a:pt x="195" y="59"/>
                  </a:cubicBezTo>
                  <a:close/>
                  <a:moveTo>
                    <a:pt x="230" y="78"/>
                  </a:moveTo>
                  <a:cubicBezTo>
                    <a:pt x="236" y="78"/>
                    <a:pt x="240" y="74"/>
                    <a:pt x="240" y="69"/>
                  </a:cubicBezTo>
                  <a:cubicBezTo>
                    <a:pt x="240" y="63"/>
                    <a:pt x="236" y="59"/>
                    <a:pt x="230" y="59"/>
                  </a:cubicBezTo>
                  <a:cubicBezTo>
                    <a:pt x="225" y="58"/>
                    <a:pt x="220" y="63"/>
                    <a:pt x="221" y="69"/>
                  </a:cubicBezTo>
                  <a:cubicBezTo>
                    <a:pt x="221" y="75"/>
                    <a:pt x="224" y="78"/>
                    <a:pt x="230" y="78"/>
                  </a:cubicBezTo>
                  <a:close/>
                  <a:moveTo>
                    <a:pt x="212" y="96"/>
                  </a:moveTo>
                  <a:cubicBezTo>
                    <a:pt x="217" y="96"/>
                    <a:pt x="222" y="92"/>
                    <a:pt x="222" y="87"/>
                  </a:cubicBezTo>
                  <a:cubicBezTo>
                    <a:pt x="222" y="81"/>
                    <a:pt x="219" y="77"/>
                    <a:pt x="213" y="77"/>
                  </a:cubicBezTo>
                  <a:cubicBezTo>
                    <a:pt x="207" y="76"/>
                    <a:pt x="203" y="81"/>
                    <a:pt x="203" y="86"/>
                  </a:cubicBezTo>
                  <a:cubicBezTo>
                    <a:pt x="203" y="92"/>
                    <a:pt x="206" y="95"/>
                    <a:pt x="212"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50" name="Freeform 33">
              <a:extLst>
                <a:ext uri="{FF2B5EF4-FFF2-40B4-BE49-F238E27FC236}">
                  <a16:creationId xmlns:a16="http://schemas.microsoft.com/office/drawing/2014/main" id="{17572B52-5B0E-3311-1902-7C21A2ECAF09}"/>
                </a:ext>
              </a:extLst>
            </p:cNvPr>
            <p:cNvSpPr>
              <a:spLocks/>
            </p:cNvSpPr>
            <p:nvPr/>
          </p:nvSpPr>
          <p:spPr bwMode="auto">
            <a:xfrm>
              <a:off x="1014413" y="1655763"/>
              <a:ext cx="82550" cy="82550"/>
            </a:xfrm>
            <a:custGeom>
              <a:avLst/>
              <a:gdLst>
                <a:gd name="T0" fmla="*/ 7 w 49"/>
                <a:gd name="T1" fmla="*/ 49 h 49"/>
                <a:gd name="T2" fmla="*/ 49 w 49"/>
                <a:gd name="T3" fmla="*/ 7 h 49"/>
                <a:gd name="T4" fmla="*/ 7 w 49"/>
                <a:gd name="T5" fmla="*/ 49 h 49"/>
              </a:gdLst>
              <a:ahLst/>
              <a:cxnLst>
                <a:cxn ang="0">
                  <a:pos x="T0" y="T1"/>
                </a:cxn>
                <a:cxn ang="0">
                  <a:pos x="T2" y="T3"/>
                </a:cxn>
                <a:cxn ang="0">
                  <a:pos x="T4" y="T5"/>
                </a:cxn>
              </a:cxnLst>
              <a:rect l="0" t="0" r="r" b="b"/>
              <a:pathLst>
                <a:path w="49" h="49">
                  <a:moveTo>
                    <a:pt x="7" y="49"/>
                  </a:moveTo>
                  <a:cubicBezTo>
                    <a:pt x="0" y="19"/>
                    <a:pt x="16" y="0"/>
                    <a:pt x="49" y="7"/>
                  </a:cubicBezTo>
                  <a:cubicBezTo>
                    <a:pt x="35" y="21"/>
                    <a:pt x="21" y="35"/>
                    <a:pt x="7"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grpSp>
      <p:sp>
        <p:nvSpPr>
          <p:cNvPr id="51" name="Freeform 34">
            <a:extLst>
              <a:ext uri="{FF2B5EF4-FFF2-40B4-BE49-F238E27FC236}">
                <a16:creationId xmlns:a16="http://schemas.microsoft.com/office/drawing/2014/main" id="{C35D64CD-915D-B6E9-12C7-FEDAFFA325CD}"/>
              </a:ext>
            </a:extLst>
          </p:cNvPr>
          <p:cNvSpPr>
            <a:spLocks noEditPoints="1"/>
          </p:cNvSpPr>
          <p:nvPr/>
        </p:nvSpPr>
        <p:spPr bwMode="auto">
          <a:xfrm>
            <a:off x="8534170" y="3085773"/>
            <a:ext cx="455512" cy="489263"/>
          </a:xfrm>
          <a:custGeom>
            <a:avLst/>
            <a:gdLst>
              <a:gd name="T0" fmla="*/ 80 w 160"/>
              <a:gd name="T1" fmla="*/ 160 h 160"/>
              <a:gd name="T2" fmla="*/ 1 w 160"/>
              <a:gd name="T3" fmla="*/ 80 h 160"/>
              <a:gd name="T4" fmla="*/ 80 w 160"/>
              <a:gd name="T5" fmla="*/ 0 h 160"/>
              <a:gd name="T6" fmla="*/ 160 w 160"/>
              <a:gd name="T7" fmla="*/ 81 h 160"/>
              <a:gd name="T8" fmla="*/ 80 w 160"/>
              <a:gd name="T9" fmla="*/ 160 h 160"/>
              <a:gd name="T10" fmla="*/ 112 w 160"/>
              <a:gd name="T11" fmla="*/ 125 h 160"/>
              <a:gd name="T12" fmla="*/ 110 w 160"/>
              <a:gd name="T13" fmla="*/ 113 h 160"/>
              <a:gd name="T14" fmla="*/ 122 w 160"/>
              <a:gd name="T15" fmla="*/ 74 h 160"/>
              <a:gd name="T16" fmla="*/ 125 w 160"/>
              <a:gd name="T17" fmla="*/ 72 h 160"/>
              <a:gd name="T18" fmla="*/ 128 w 160"/>
              <a:gd name="T19" fmla="*/ 66 h 160"/>
              <a:gd name="T20" fmla="*/ 122 w 160"/>
              <a:gd name="T21" fmla="*/ 63 h 160"/>
              <a:gd name="T22" fmla="*/ 102 w 160"/>
              <a:gd name="T23" fmla="*/ 62 h 160"/>
              <a:gd name="T24" fmla="*/ 93 w 160"/>
              <a:gd name="T25" fmla="*/ 55 h 160"/>
              <a:gd name="T26" fmla="*/ 85 w 160"/>
              <a:gd name="T27" fmla="*/ 37 h 160"/>
              <a:gd name="T28" fmla="*/ 80 w 160"/>
              <a:gd name="T29" fmla="*/ 31 h 160"/>
              <a:gd name="T30" fmla="*/ 76 w 160"/>
              <a:gd name="T31" fmla="*/ 36 h 160"/>
              <a:gd name="T32" fmla="*/ 68 w 160"/>
              <a:gd name="T33" fmla="*/ 55 h 160"/>
              <a:gd name="T34" fmla="*/ 59 w 160"/>
              <a:gd name="T35" fmla="*/ 61 h 160"/>
              <a:gd name="T36" fmla="*/ 37 w 160"/>
              <a:gd name="T37" fmla="*/ 63 h 160"/>
              <a:gd name="T38" fmla="*/ 33 w 160"/>
              <a:gd name="T39" fmla="*/ 66 h 160"/>
              <a:gd name="T40" fmla="*/ 35 w 160"/>
              <a:gd name="T41" fmla="*/ 71 h 160"/>
              <a:gd name="T42" fmla="*/ 52 w 160"/>
              <a:gd name="T43" fmla="*/ 86 h 160"/>
              <a:gd name="T44" fmla="*/ 55 w 160"/>
              <a:gd name="T45" fmla="*/ 95 h 160"/>
              <a:gd name="T46" fmla="*/ 50 w 160"/>
              <a:gd name="T47" fmla="*/ 116 h 160"/>
              <a:gd name="T48" fmla="*/ 51 w 160"/>
              <a:gd name="T49" fmla="*/ 122 h 160"/>
              <a:gd name="T50" fmla="*/ 57 w 160"/>
              <a:gd name="T51" fmla="*/ 121 h 160"/>
              <a:gd name="T52" fmla="*/ 68 w 160"/>
              <a:gd name="T53" fmla="*/ 115 h 160"/>
              <a:gd name="T54" fmla="*/ 93 w 160"/>
              <a:gd name="T55" fmla="*/ 114 h 160"/>
              <a:gd name="T56" fmla="*/ 112 w 160"/>
              <a:gd name="T5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0" h="160">
                <a:moveTo>
                  <a:pt x="80" y="160"/>
                </a:moveTo>
                <a:cubicBezTo>
                  <a:pt x="36" y="160"/>
                  <a:pt x="0" y="123"/>
                  <a:pt x="1" y="80"/>
                </a:cubicBezTo>
                <a:cubicBezTo>
                  <a:pt x="1" y="36"/>
                  <a:pt x="36" y="0"/>
                  <a:pt x="80" y="0"/>
                </a:cubicBezTo>
                <a:cubicBezTo>
                  <a:pt x="125" y="0"/>
                  <a:pt x="160" y="36"/>
                  <a:pt x="160" y="81"/>
                </a:cubicBezTo>
                <a:cubicBezTo>
                  <a:pt x="160" y="125"/>
                  <a:pt x="124" y="160"/>
                  <a:pt x="80" y="160"/>
                </a:cubicBezTo>
                <a:close/>
                <a:moveTo>
                  <a:pt x="112" y="125"/>
                </a:moveTo>
                <a:cubicBezTo>
                  <a:pt x="111" y="119"/>
                  <a:pt x="111" y="115"/>
                  <a:pt x="110" y="113"/>
                </a:cubicBezTo>
                <a:cubicBezTo>
                  <a:pt x="103" y="96"/>
                  <a:pt x="106" y="83"/>
                  <a:pt x="122" y="74"/>
                </a:cubicBezTo>
                <a:cubicBezTo>
                  <a:pt x="123" y="74"/>
                  <a:pt x="124" y="73"/>
                  <a:pt x="125" y="72"/>
                </a:cubicBezTo>
                <a:cubicBezTo>
                  <a:pt x="126" y="70"/>
                  <a:pt x="127" y="68"/>
                  <a:pt x="128" y="66"/>
                </a:cubicBezTo>
                <a:cubicBezTo>
                  <a:pt x="126" y="65"/>
                  <a:pt x="124" y="64"/>
                  <a:pt x="122" y="63"/>
                </a:cubicBezTo>
                <a:cubicBezTo>
                  <a:pt x="115" y="62"/>
                  <a:pt x="109" y="62"/>
                  <a:pt x="102" y="62"/>
                </a:cubicBezTo>
                <a:cubicBezTo>
                  <a:pt x="97" y="61"/>
                  <a:pt x="94" y="59"/>
                  <a:pt x="93" y="55"/>
                </a:cubicBezTo>
                <a:cubicBezTo>
                  <a:pt x="91" y="49"/>
                  <a:pt x="88" y="43"/>
                  <a:pt x="85" y="37"/>
                </a:cubicBezTo>
                <a:cubicBezTo>
                  <a:pt x="84" y="34"/>
                  <a:pt x="82" y="33"/>
                  <a:pt x="80" y="31"/>
                </a:cubicBezTo>
                <a:cubicBezTo>
                  <a:pt x="79" y="33"/>
                  <a:pt x="77" y="34"/>
                  <a:pt x="76" y="36"/>
                </a:cubicBezTo>
                <a:cubicBezTo>
                  <a:pt x="73" y="43"/>
                  <a:pt x="70" y="49"/>
                  <a:pt x="68" y="55"/>
                </a:cubicBezTo>
                <a:cubicBezTo>
                  <a:pt x="66" y="60"/>
                  <a:pt x="64" y="61"/>
                  <a:pt x="59" y="61"/>
                </a:cubicBezTo>
                <a:cubicBezTo>
                  <a:pt x="52" y="62"/>
                  <a:pt x="44" y="63"/>
                  <a:pt x="37" y="63"/>
                </a:cubicBezTo>
                <a:cubicBezTo>
                  <a:pt x="35" y="64"/>
                  <a:pt x="33" y="65"/>
                  <a:pt x="33" y="66"/>
                </a:cubicBezTo>
                <a:cubicBezTo>
                  <a:pt x="32" y="67"/>
                  <a:pt x="33" y="69"/>
                  <a:pt x="35" y="71"/>
                </a:cubicBezTo>
                <a:cubicBezTo>
                  <a:pt x="40" y="76"/>
                  <a:pt x="46" y="80"/>
                  <a:pt x="52" y="86"/>
                </a:cubicBezTo>
                <a:cubicBezTo>
                  <a:pt x="54" y="88"/>
                  <a:pt x="55" y="92"/>
                  <a:pt x="55" y="95"/>
                </a:cubicBezTo>
                <a:cubicBezTo>
                  <a:pt x="54" y="102"/>
                  <a:pt x="51" y="109"/>
                  <a:pt x="50" y="116"/>
                </a:cubicBezTo>
                <a:cubicBezTo>
                  <a:pt x="50" y="118"/>
                  <a:pt x="50" y="120"/>
                  <a:pt x="51" y="122"/>
                </a:cubicBezTo>
                <a:cubicBezTo>
                  <a:pt x="53" y="122"/>
                  <a:pt x="55" y="122"/>
                  <a:pt x="57" y="121"/>
                </a:cubicBezTo>
                <a:cubicBezTo>
                  <a:pt x="61" y="119"/>
                  <a:pt x="65" y="117"/>
                  <a:pt x="68" y="115"/>
                </a:cubicBezTo>
                <a:cubicBezTo>
                  <a:pt x="76" y="108"/>
                  <a:pt x="84" y="107"/>
                  <a:pt x="93" y="114"/>
                </a:cubicBezTo>
                <a:cubicBezTo>
                  <a:pt x="98" y="118"/>
                  <a:pt x="104" y="121"/>
                  <a:pt x="112"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pic>
        <p:nvPicPr>
          <p:cNvPr id="64" name="Imagen 63">
            <a:extLst>
              <a:ext uri="{FF2B5EF4-FFF2-40B4-BE49-F238E27FC236}">
                <a16:creationId xmlns:a16="http://schemas.microsoft.com/office/drawing/2014/main" id="{5ED6E435-C395-023D-2086-6FCE88661AE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31439" y="2534735"/>
            <a:ext cx="3556352" cy="3556352"/>
          </a:xfrm>
          <a:prstGeom prst="rect">
            <a:avLst/>
          </a:prstGeom>
        </p:spPr>
      </p:pic>
    </p:spTree>
    <p:extLst>
      <p:ext uri="{BB962C8B-B14F-4D97-AF65-F5344CB8AC3E}">
        <p14:creationId xmlns:p14="http://schemas.microsoft.com/office/powerpoint/2010/main" val="2077572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048BC0F-7A35-A9FC-6684-4E932DDF4AEF}"/>
              </a:ext>
            </a:extLst>
          </p:cNvPr>
          <p:cNvGrpSpPr/>
          <p:nvPr/>
        </p:nvGrpSpPr>
        <p:grpSpPr>
          <a:xfrm>
            <a:off x="0" y="0"/>
            <a:ext cx="7334250" cy="6858000"/>
            <a:chOff x="0" y="0"/>
            <a:chExt cx="7334250" cy="6858000"/>
          </a:xfrm>
        </p:grpSpPr>
        <p:sp>
          <p:nvSpPr>
            <p:cNvPr id="16" name="Freeform: Shape 15">
              <a:extLst>
                <a:ext uri="{FF2B5EF4-FFF2-40B4-BE49-F238E27FC236}">
                  <a16:creationId xmlns:a16="http://schemas.microsoft.com/office/drawing/2014/main" id="{5073A88A-5CDF-4FD0-A13A-C09538BF5158}"/>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C7A717-BB84-4DD4-A936-76FB49EA26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C26EAE3-388B-40D3-99B6-18DB3819E93D}"/>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5">
              <a:extLst>
                <a:ext uri="{FF2B5EF4-FFF2-40B4-BE49-F238E27FC236}">
                  <a16:creationId xmlns:a16="http://schemas.microsoft.com/office/drawing/2014/main" id="{910D079D-8BAD-2148-9B46-B24705A4F864}"/>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Freeform: Shape 7">
              <a:extLst>
                <a:ext uri="{FF2B5EF4-FFF2-40B4-BE49-F238E27FC236}">
                  <a16:creationId xmlns:a16="http://schemas.microsoft.com/office/drawing/2014/main" id="{062AF29A-F349-3B3D-CD38-5C27B926E1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Freeform: Shape 8">
              <a:extLst>
                <a:ext uri="{FF2B5EF4-FFF2-40B4-BE49-F238E27FC236}">
                  <a16:creationId xmlns:a16="http://schemas.microsoft.com/office/drawing/2014/main" id="{BBB3D01A-F2A3-4F52-9105-794E21542794}"/>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pic>
        <p:nvPicPr>
          <p:cNvPr id="4" name="Imagen 3">
            <a:extLst>
              <a:ext uri="{FF2B5EF4-FFF2-40B4-BE49-F238E27FC236}">
                <a16:creationId xmlns:a16="http://schemas.microsoft.com/office/drawing/2014/main" id="{A33937A6-1D62-B4B1-492D-22F25707AC10}"/>
              </a:ext>
            </a:extLst>
          </p:cNvPr>
          <p:cNvPicPr>
            <a:picLocks noChangeAspect="1"/>
          </p:cNvPicPr>
          <p:nvPr/>
        </p:nvPicPr>
        <p:blipFill>
          <a:blip r:embed="rId2"/>
          <a:stretch>
            <a:fillRect/>
          </a:stretch>
        </p:blipFill>
        <p:spPr>
          <a:xfrm>
            <a:off x="598011" y="1307931"/>
            <a:ext cx="5943600" cy="2676990"/>
          </a:xfrm>
          <a:prstGeom prst="rect">
            <a:avLst/>
          </a:prstGeom>
        </p:spPr>
      </p:pic>
      <p:pic>
        <p:nvPicPr>
          <p:cNvPr id="18" name="Imagen 17">
            <a:extLst>
              <a:ext uri="{FF2B5EF4-FFF2-40B4-BE49-F238E27FC236}">
                <a16:creationId xmlns:a16="http://schemas.microsoft.com/office/drawing/2014/main" id="{C01E58EE-5437-D066-DB8A-AE1D414EE0A2}"/>
              </a:ext>
            </a:extLst>
          </p:cNvPr>
          <p:cNvPicPr>
            <a:picLocks noChangeAspect="1"/>
          </p:cNvPicPr>
          <p:nvPr/>
        </p:nvPicPr>
        <p:blipFill>
          <a:blip r:embed="rId3"/>
          <a:stretch>
            <a:fillRect/>
          </a:stretch>
        </p:blipFill>
        <p:spPr>
          <a:xfrm>
            <a:off x="4778477" y="4063819"/>
            <a:ext cx="6550607" cy="2701570"/>
          </a:xfrm>
          <a:prstGeom prst="rect">
            <a:avLst/>
          </a:prstGeom>
        </p:spPr>
      </p:pic>
      <p:sp>
        <p:nvSpPr>
          <p:cNvPr id="19" name="Text Placeholder 1">
            <a:extLst>
              <a:ext uri="{FF2B5EF4-FFF2-40B4-BE49-F238E27FC236}">
                <a16:creationId xmlns:a16="http://schemas.microsoft.com/office/drawing/2014/main" id="{9ECB6407-2B4C-FF6F-AC86-3E8248BF2551}"/>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Archivo </a:t>
            </a:r>
            <a:r>
              <a:rPr lang="es-MX" sz="4400" b="1" dirty="0" err="1">
                <a:solidFill>
                  <a:schemeClr val="bg1"/>
                </a:solidFill>
                <a:latin typeface="Castellar" panose="020A0402060406010301" pitchFamily="18" charset="0"/>
                <a:cs typeface="Cascadia Code" panose="020B0609020000020004" pitchFamily="49" charset="0"/>
              </a:rPr>
              <a:t>sql</a:t>
            </a:r>
            <a:endParaRPr lang="es-MX" sz="4400" b="1" dirty="0">
              <a:solidFill>
                <a:schemeClr val="bg1"/>
              </a:solidFill>
              <a:latin typeface="Castellar" panose="020A0402060406010301" pitchFamily="18" charset="0"/>
              <a:cs typeface="Cascadia Code" panose="020B0609020000020004" pitchFamily="49" charset="0"/>
            </a:endParaRPr>
          </a:p>
        </p:txBody>
      </p:sp>
      <p:grpSp>
        <p:nvGrpSpPr>
          <p:cNvPr id="21" name="Group 19">
            <a:extLst>
              <a:ext uri="{FF2B5EF4-FFF2-40B4-BE49-F238E27FC236}">
                <a16:creationId xmlns:a16="http://schemas.microsoft.com/office/drawing/2014/main" id="{02C6703D-3BC9-7C2C-1126-F8A3CCC6BA8C}"/>
              </a:ext>
            </a:extLst>
          </p:cNvPr>
          <p:cNvGrpSpPr/>
          <p:nvPr/>
        </p:nvGrpSpPr>
        <p:grpSpPr>
          <a:xfrm flipH="1">
            <a:off x="160808" y="167167"/>
            <a:ext cx="3634011" cy="1012712"/>
            <a:chOff x="8230329" y="5360525"/>
            <a:chExt cx="3634011" cy="1097280"/>
          </a:xfrm>
        </p:grpSpPr>
        <p:sp>
          <p:nvSpPr>
            <p:cNvPr id="22" name="Rectangle 20">
              <a:extLst>
                <a:ext uri="{FF2B5EF4-FFF2-40B4-BE49-F238E27FC236}">
                  <a16:creationId xmlns:a16="http://schemas.microsoft.com/office/drawing/2014/main" id="{46BDD9A3-28C5-AE0E-3748-4E161199FA99}"/>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1">
              <a:extLst>
                <a:ext uri="{FF2B5EF4-FFF2-40B4-BE49-F238E27FC236}">
                  <a16:creationId xmlns:a16="http://schemas.microsoft.com/office/drawing/2014/main" id="{4038DC9E-FFCE-A218-E4DF-6A5485E9AB4C}"/>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2">
            <a:extLst>
              <a:ext uri="{FF2B5EF4-FFF2-40B4-BE49-F238E27FC236}">
                <a16:creationId xmlns:a16="http://schemas.microsoft.com/office/drawing/2014/main" id="{5F2742F3-2A6B-6A86-1DA2-D5BB98889E64}"/>
              </a:ext>
            </a:extLst>
          </p:cNvPr>
          <p:cNvGrpSpPr/>
          <p:nvPr/>
        </p:nvGrpSpPr>
        <p:grpSpPr>
          <a:xfrm flipV="1">
            <a:off x="2118482" y="167166"/>
            <a:ext cx="3792128" cy="1012711"/>
            <a:chOff x="8230329" y="5360525"/>
            <a:chExt cx="3643536" cy="1106806"/>
          </a:xfrm>
        </p:grpSpPr>
        <p:sp>
          <p:nvSpPr>
            <p:cNvPr id="25" name="Rectangle 23">
              <a:extLst>
                <a:ext uri="{FF2B5EF4-FFF2-40B4-BE49-F238E27FC236}">
                  <a16:creationId xmlns:a16="http://schemas.microsoft.com/office/drawing/2014/main" id="{BB2FC67E-BD42-EDD2-22F5-3D23CA105450}"/>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4">
              <a:extLst>
                <a:ext uri="{FF2B5EF4-FFF2-40B4-BE49-F238E27FC236}">
                  <a16:creationId xmlns:a16="http://schemas.microsoft.com/office/drawing/2014/main" id="{87810BD6-F381-7D22-56B6-6526D37EF568}"/>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8892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048BC0F-7A35-A9FC-6684-4E932DDF4AEF}"/>
              </a:ext>
            </a:extLst>
          </p:cNvPr>
          <p:cNvGrpSpPr/>
          <p:nvPr/>
        </p:nvGrpSpPr>
        <p:grpSpPr>
          <a:xfrm>
            <a:off x="0" y="0"/>
            <a:ext cx="7334250" cy="6858000"/>
            <a:chOff x="0" y="0"/>
            <a:chExt cx="7334250" cy="6858000"/>
          </a:xfrm>
        </p:grpSpPr>
        <p:sp>
          <p:nvSpPr>
            <p:cNvPr id="16" name="Freeform: Shape 15">
              <a:extLst>
                <a:ext uri="{FF2B5EF4-FFF2-40B4-BE49-F238E27FC236}">
                  <a16:creationId xmlns:a16="http://schemas.microsoft.com/office/drawing/2014/main" id="{5073A88A-5CDF-4FD0-A13A-C09538BF5158}"/>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C7A717-BB84-4DD4-A936-76FB49EA26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C26EAE3-388B-40D3-99B6-18DB3819E93D}"/>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5">
              <a:extLst>
                <a:ext uri="{FF2B5EF4-FFF2-40B4-BE49-F238E27FC236}">
                  <a16:creationId xmlns:a16="http://schemas.microsoft.com/office/drawing/2014/main" id="{910D079D-8BAD-2148-9B46-B24705A4F864}"/>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Freeform: Shape 7">
              <a:extLst>
                <a:ext uri="{FF2B5EF4-FFF2-40B4-BE49-F238E27FC236}">
                  <a16:creationId xmlns:a16="http://schemas.microsoft.com/office/drawing/2014/main" id="{062AF29A-F349-3B3D-CD38-5C27B926E1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Freeform: Shape 8">
              <a:extLst>
                <a:ext uri="{FF2B5EF4-FFF2-40B4-BE49-F238E27FC236}">
                  <a16:creationId xmlns:a16="http://schemas.microsoft.com/office/drawing/2014/main" id="{BBB3D01A-F2A3-4F52-9105-794E21542794}"/>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9" name="Text Placeholder 1">
            <a:extLst>
              <a:ext uri="{FF2B5EF4-FFF2-40B4-BE49-F238E27FC236}">
                <a16:creationId xmlns:a16="http://schemas.microsoft.com/office/drawing/2014/main" id="{9ECB6407-2B4C-FF6F-AC86-3E8248BF2551}"/>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Archivo </a:t>
            </a:r>
            <a:r>
              <a:rPr lang="es-MX" sz="4400" b="1" dirty="0" err="1">
                <a:solidFill>
                  <a:schemeClr val="bg1"/>
                </a:solidFill>
                <a:latin typeface="Castellar" panose="020A0402060406010301" pitchFamily="18" charset="0"/>
                <a:cs typeface="Cascadia Code" panose="020B0609020000020004" pitchFamily="49" charset="0"/>
              </a:rPr>
              <a:t>sql</a:t>
            </a:r>
            <a:endParaRPr lang="es-MX" sz="4400" b="1" dirty="0">
              <a:solidFill>
                <a:schemeClr val="bg1"/>
              </a:solidFill>
              <a:latin typeface="Castellar" panose="020A0402060406010301" pitchFamily="18" charset="0"/>
              <a:cs typeface="Cascadia Code" panose="020B0609020000020004" pitchFamily="49" charset="0"/>
            </a:endParaRPr>
          </a:p>
        </p:txBody>
      </p:sp>
      <p:grpSp>
        <p:nvGrpSpPr>
          <p:cNvPr id="21" name="Group 19">
            <a:extLst>
              <a:ext uri="{FF2B5EF4-FFF2-40B4-BE49-F238E27FC236}">
                <a16:creationId xmlns:a16="http://schemas.microsoft.com/office/drawing/2014/main" id="{02C6703D-3BC9-7C2C-1126-F8A3CCC6BA8C}"/>
              </a:ext>
            </a:extLst>
          </p:cNvPr>
          <p:cNvGrpSpPr/>
          <p:nvPr/>
        </p:nvGrpSpPr>
        <p:grpSpPr>
          <a:xfrm flipH="1">
            <a:off x="160808" y="167167"/>
            <a:ext cx="3634011" cy="1012712"/>
            <a:chOff x="8230329" y="5360525"/>
            <a:chExt cx="3634011" cy="1097280"/>
          </a:xfrm>
        </p:grpSpPr>
        <p:sp>
          <p:nvSpPr>
            <p:cNvPr id="22" name="Rectangle 20">
              <a:extLst>
                <a:ext uri="{FF2B5EF4-FFF2-40B4-BE49-F238E27FC236}">
                  <a16:creationId xmlns:a16="http://schemas.microsoft.com/office/drawing/2014/main" id="{46BDD9A3-28C5-AE0E-3748-4E161199FA99}"/>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1">
              <a:extLst>
                <a:ext uri="{FF2B5EF4-FFF2-40B4-BE49-F238E27FC236}">
                  <a16:creationId xmlns:a16="http://schemas.microsoft.com/office/drawing/2014/main" id="{4038DC9E-FFCE-A218-E4DF-6A5485E9AB4C}"/>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2">
            <a:extLst>
              <a:ext uri="{FF2B5EF4-FFF2-40B4-BE49-F238E27FC236}">
                <a16:creationId xmlns:a16="http://schemas.microsoft.com/office/drawing/2014/main" id="{5F2742F3-2A6B-6A86-1DA2-D5BB98889E64}"/>
              </a:ext>
            </a:extLst>
          </p:cNvPr>
          <p:cNvGrpSpPr/>
          <p:nvPr/>
        </p:nvGrpSpPr>
        <p:grpSpPr>
          <a:xfrm flipV="1">
            <a:off x="2118482" y="167166"/>
            <a:ext cx="3792128" cy="1012711"/>
            <a:chOff x="8230329" y="5360525"/>
            <a:chExt cx="3643536" cy="1106806"/>
          </a:xfrm>
        </p:grpSpPr>
        <p:sp>
          <p:nvSpPr>
            <p:cNvPr id="25" name="Rectangle 23">
              <a:extLst>
                <a:ext uri="{FF2B5EF4-FFF2-40B4-BE49-F238E27FC236}">
                  <a16:creationId xmlns:a16="http://schemas.microsoft.com/office/drawing/2014/main" id="{BB2FC67E-BD42-EDD2-22F5-3D23CA105450}"/>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4">
              <a:extLst>
                <a:ext uri="{FF2B5EF4-FFF2-40B4-BE49-F238E27FC236}">
                  <a16:creationId xmlns:a16="http://schemas.microsoft.com/office/drawing/2014/main" id="{87810BD6-F381-7D22-56B6-6526D37EF568}"/>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n 2">
            <a:extLst>
              <a:ext uri="{FF2B5EF4-FFF2-40B4-BE49-F238E27FC236}">
                <a16:creationId xmlns:a16="http://schemas.microsoft.com/office/drawing/2014/main" id="{6A0925F3-BA7E-1838-8937-293057190A61}"/>
              </a:ext>
            </a:extLst>
          </p:cNvPr>
          <p:cNvPicPr>
            <a:picLocks noChangeAspect="1"/>
          </p:cNvPicPr>
          <p:nvPr/>
        </p:nvPicPr>
        <p:blipFill>
          <a:blip r:embed="rId2"/>
          <a:stretch>
            <a:fillRect/>
          </a:stretch>
        </p:blipFill>
        <p:spPr>
          <a:xfrm>
            <a:off x="1905970" y="2338562"/>
            <a:ext cx="8197175" cy="2578019"/>
          </a:xfrm>
          <a:prstGeom prst="rect">
            <a:avLst/>
          </a:prstGeom>
        </p:spPr>
      </p:pic>
    </p:spTree>
    <p:extLst>
      <p:ext uri="{BB962C8B-B14F-4D97-AF65-F5344CB8AC3E}">
        <p14:creationId xmlns:p14="http://schemas.microsoft.com/office/powerpoint/2010/main" val="742458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048BC0F-7A35-A9FC-6684-4E932DDF4AEF}"/>
              </a:ext>
            </a:extLst>
          </p:cNvPr>
          <p:cNvGrpSpPr/>
          <p:nvPr/>
        </p:nvGrpSpPr>
        <p:grpSpPr>
          <a:xfrm>
            <a:off x="0" y="0"/>
            <a:ext cx="7334250" cy="6858000"/>
            <a:chOff x="0" y="0"/>
            <a:chExt cx="7334250" cy="6858000"/>
          </a:xfrm>
        </p:grpSpPr>
        <p:sp>
          <p:nvSpPr>
            <p:cNvPr id="16" name="Freeform: Shape 15">
              <a:extLst>
                <a:ext uri="{FF2B5EF4-FFF2-40B4-BE49-F238E27FC236}">
                  <a16:creationId xmlns:a16="http://schemas.microsoft.com/office/drawing/2014/main" id="{5073A88A-5CDF-4FD0-A13A-C09538BF5158}"/>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C7A717-BB84-4DD4-A936-76FB49EA26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C26EAE3-388B-40D3-99B6-18DB3819E93D}"/>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5">
              <a:extLst>
                <a:ext uri="{FF2B5EF4-FFF2-40B4-BE49-F238E27FC236}">
                  <a16:creationId xmlns:a16="http://schemas.microsoft.com/office/drawing/2014/main" id="{910D079D-8BAD-2148-9B46-B24705A4F864}"/>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Freeform: Shape 7">
              <a:extLst>
                <a:ext uri="{FF2B5EF4-FFF2-40B4-BE49-F238E27FC236}">
                  <a16:creationId xmlns:a16="http://schemas.microsoft.com/office/drawing/2014/main" id="{062AF29A-F349-3B3D-CD38-5C27B926E1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Freeform: Shape 8">
              <a:extLst>
                <a:ext uri="{FF2B5EF4-FFF2-40B4-BE49-F238E27FC236}">
                  <a16:creationId xmlns:a16="http://schemas.microsoft.com/office/drawing/2014/main" id="{BBB3D01A-F2A3-4F52-9105-794E21542794}"/>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9" name="Text Placeholder 1">
            <a:extLst>
              <a:ext uri="{FF2B5EF4-FFF2-40B4-BE49-F238E27FC236}">
                <a16:creationId xmlns:a16="http://schemas.microsoft.com/office/drawing/2014/main" id="{9ECB6407-2B4C-FF6F-AC86-3E8248BF2551}"/>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Archivo </a:t>
            </a:r>
            <a:r>
              <a:rPr lang="es-MX" sz="4400" b="1" dirty="0" err="1">
                <a:solidFill>
                  <a:schemeClr val="bg1"/>
                </a:solidFill>
                <a:latin typeface="Castellar" panose="020A0402060406010301" pitchFamily="18" charset="0"/>
                <a:cs typeface="Cascadia Code" panose="020B0609020000020004" pitchFamily="49" charset="0"/>
              </a:rPr>
              <a:t>sql</a:t>
            </a:r>
            <a:endParaRPr lang="es-MX" sz="4400" b="1" dirty="0">
              <a:solidFill>
                <a:schemeClr val="bg1"/>
              </a:solidFill>
              <a:latin typeface="Castellar" panose="020A0402060406010301" pitchFamily="18" charset="0"/>
              <a:cs typeface="Cascadia Code" panose="020B0609020000020004" pitchFamily="49" charset="0"/>
            </a:endParaRPr>
          </a:p>
        </p:txBody>
      </p:sp>
      <p:grpSp>
        <p:nvGrpSpPr>
          <p:cNvPr id="21" name="Group 19">
            <a:extLst>
              <a:ext uri="{FF2B5EF4-FFF2-40B4-BE49-F238E27FC236}">
                <a16:creationId xmlns:a16="http://schemas.microsoft.com/office/drawing/2014/main" id="{02C6703D-3BC9-7C2C-1126-F8A3CCC6BA8C}"/>
              </a:ext>
            </a:extLst>
          </p:cNvPr>
          <p:cNvGrpSpPr/>
          <p:nvPr/>
        </p:nvGrpSpPr>
        <p:grpSpPr>
          <a:xfrm flipH="1">
            <a:off x="160808" y="167167"/>
            <a:ext cx="3634011" cy="1012712"/>
            <a:chOff x="8230329" y="5360525"/>
            <a:chExt cx="3634011" cy="1097280"/>
          </a:xfrm>
        </p:grpSpPr>
        <p:sp>
          <p:nvSpPr>
            <p:cNvPr id="22" name="Rectangle 20">
              <a:extLst>
                <a:ext uri="{FF2B5EF4-FFF2-40B4-BE49-F238E27FC236}">
                  <a16:creationId xmlns:a16="http://schemas.microsoft.com/office/drawing/2014/main" id="{46BDD9A3-28C5-AE0E-3748-4E161199FA99}"/>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1">
              <a:extLst>
                <a:ext uri="{FF2B5EF4-FFF2-40B4-BE49-F238E27FC236}">
                  <a16:creationId xmlns:a16="http://schemas.microsoft.com/office/drawing/2014/main" id="{4038DC9E-FFCE-A218-E4DF-6A5485E9AB4C}"/>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2">
            <a:extLst>
              <a:ext uri="{FF2B5EF4-FFF2-40B4-BE49-F238E27FC236}">
                <a16:creationId xmlns:a16="http://schemas.microsoft.com/office/drawing/2014/main" id="{5F2742F3-2A6B-6A86-1DA2-D5BB98889E64}"/>
              </a:ext>
            </a:extLst>
          </p:cNvPr>
          <p:cNvGrpSpPr/>
          <p:nvPr/>
        </p:nvGrpSpPr>
        <p:grpSpPr>
          <a:xfrm flipV="1">
            <a:off x="2118482" y="167166"/>
            <a:ext cx="3792128" cy="1012711"/>
            <a:chOff x="8230329" y="5360525"/>
            <a:chExt cx="3643536" cy="1106806"/>
          </a:xfrm>
        </p:grpSpPr>
        <p:sp>
          <p:nvSpPr>
            <p:cNvPr id="25" name="Rectangle 23">
              <a:extLst>
                <a:ext uri="{FF2B5EF4-FFF2-40B4-BE49-F238E27FC236}">
                  <a16:creationId xmlns:a16="http://schemas.microsoft.com/office/drawing/2014/main" id="{BB2FC67E-BD42-EDD2-22F5-3D23CA105450}"/>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4">
              <a:extLst>
                <a:ext uri="{FF2B5EF4-FFF2-40B4-BE49-F238E27FC236}">
                  <a16:creationId xmlns:a16="http://schemas.microsoft.com/office/drawing/2014/main" id="{87810BD6-F381-7D22-56B6-6526D37EF568}"/>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n 2">
            <a:extLst>
              <a:ext uri="{FF2B5EF4-FFF2-40B4-BE49-F238E27FC236}">
                <a16:creationId xmlns:a16="http://schemas.microsoft.com/office/drawing/2014/main" id="{3A90F188-033A-783C-E52C-575F71EBA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804" y="1340948"/>
            <a:ext cx="3230175" cy="5309000"/>
          </a:xfrm>
          <a:prstGeom prst="rect">
            <a:avLst/>
          </a:prstGeom>
        </p:spPr>
      </p:pic>
      <p:pic>
        <p:nvPicPr>
          <p:cNvPr id="12" name="Imagen 11">
            <a:extLst>
              <a:ext uri="{FF2B5EF4-FFF2-40B4-BE49-F238E27FC236}">
                <a16:creationId xmlns:a16="http://schemas.microsoft.com/office/drawing/2014/main" id="{D24CDE8F-B4DC-7EA2-0532-046BB6996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702" y="1343511"/>
            <a:ext cx="3317295" cy="5306437"/>
          </a:xfrm>
          <a:prstGeom prst="rect">
            <a:avLst/>
          </a:prstGeom>
        </p:spPr>
      </p:pic>
      <p:pic>
        <p:nvPicPr>
          <p:cNvPr id="14" name="Imagen 13">
            <a:extLst>
              <a:ext uri="{FF2B5EF4-FFF2-40B4-BE49-F238E27FC236}">
                <a16:creationId xmlns:a16="http://schemas.microsoft.com/office/drawing/2014/main" id="{738BE76B-3E31-C53C-518F-960AE6C60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7064" y="1340948"/>
            <a:ext cx="3081192" cy="3652224"/>
          </a:xfrm>
          <a:prstGeom prst="rect">
            <a:avLst/>
          </a:prstGeom>
        </p:spPr>
      </p:pic>
    </p:spTree>
    <p:extLst>
      <p:ext uri="{BB962C8B-B14F-4D97-AF65-F5344CB8AC3E}">
        <p14:creationId xmlns:p14="http://schemas.microsoft.com/office/powerpoint/2010/main" val="3685085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2B48D0-72EE-7B76-CA48-5524795639EB}"/>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Uso </a:t>
            </a:r>
            <a:r>
              <a:rPr lang="es-MX" sz="4400" b="1" dirty="0" err="1">
                <a:solidFill>
                  <a:schemeClr val="bg1"/>
                </a:solidFill>
                <a:latin typeface="Castellar" panose="020A0402060406010301" pitchFamily="18" charset="0"/>
                <a:cs typeface="Cascadia Code" panose="020B0609020000020004" pitchFamily="49" charset="0"/>
              </a:rPr>
              <a:t>inner</a:t>
            </a:r>
            <a:r>
              <a:rPr lang="es-MX" sz="4400" b="1" dirty="0">
                <a:solidFill>
                  <a:schemeClr val="bg1"/>
                </a:solidFill>
                <a:latin typeface="Castellar" panose="020A0402060406010301" pitchFamily="18" charset="0"/>
                <a:cs typeface="Cascadia Code" panose="020B0609020000020004" pitchFamily="49" charset="0"/>
              </a:rPr>
              <a:t> </a:t>
            </a:r>
            <a:r>
              <a:rPr lang="es-MX" sz="4400" b="1" dirty="0" err="1">
                <a:solidFill>
                  <a:schemeClr val="bg1"/>
                </a:solidFill>
                <a:latin typeface="Castellar" panose="020A0402060406010301" pitchFamily="18" charset="0"/>
                <a:cs typeface="Cascadia Code" panose="020B0609020000020004" pitchFamily="49" charset="0"/>
              </a:rPr>
              <a:t>join</a:t>
            </a:r>
            <a:endParaRPr lang="es-MX" sz="4400" b="1" dirty="0">
              <a:solidFill>
                <a:schemeClr val="bg1"/>
              </a:solidFill>
              <a:latin typeface="Castellar" panose="020A0402060406010301" pitchFamily="18" charset="0"/>
              <a:cs typeface="Cascadia Code" panose="020B0609020000020004" pitchFamily="49" charset="0"/>
            </a:endParaRPr>
          </a:p>
        </p:txBody>
      </p:sp>
      <p:grpSp>
        <p:nvGrpSpPr>
          <p:cNvPr id="3" name="Group 19">
            <a:extLst>
              <a:ext uri="{FF2B5EF4-FFF2-40B4-BE49-F238E27FC236}">
                <a16:creationId xmlns:a16="http://schemas.microsoft.com/office/drawing/2014/main" id="{58F86A84-A2C1-5BBF-FEB9-50499B1AA921}"/>
              </a:ext>
            </a:extLst>
          </p:cNvPr>
          <p:cNvGrpSpPr/>
          <p:nvPr/>
        </p:nvGrpSpPr>
        <p:grpSpPr>
          <a:xfrm flipH="1">
            <a:off x="160808" y="167167"/>
            <a:ext cx="3634011" cy="1012712"/>
            <a:chOff x="8230329" y="5360525"/>
            <a:chExt cx="3634011" cy="1097280"/>
          </a:xfrm>
        </p:grpSpPr>
        <p:sp>
          <p:nvSpPr>
            <p:cNvPr id="4" name="Rectangle 20">
              <a:extLst>
                <a:ext uri="{FF2B5EF4-FFF2-40B4-BE49-F238E27FC236}">
                  <a16:creationId xmlns:a16="http://schemas.microsoft.com/office/drawing/2014/main" id="{7E2A1D7A-0234-085A-EFA4-05DD97984360}"/>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21">
              <a:extLst>
                <a:ext uri="{FF2B5EF4-FFF2-40B4-BE49-F238E27FC236}">
                  <a16:creationId xmlns:a16="http://schemas.microsoft.com/office/drawing/2014/main" id="{5BE6F11B-7645-0C1C-5655-E03AF55DA25A}"/>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22">
            <a:extLst>
              <a:ext uri="{FF2B5EF4-FFF2-40B4-BE49-F238E27FC236}">
                <a16:creationId xmlns:a16="http://schemas.microsoft.com/office/drawing/2014/main" id="{9880BCD5-17EF-9E82-6D62-179554398246}"/>
              </a:ext>
            </a:extLst>
          </p:cNvPr>
          <p:cNvGrpSpPr/>
          <p:nvPr/>
        </p:nvGrpSpPr>
        <p:grpSpPr>
          <a:xfrm flipV="1">
            <a:off x="2118482" y="167166"/>
            <a:ext cx="3792128" cy="1012711"/>
            <a:chOff x="8230329" y="5360525"/>
            <a:chExt cx="3643536" cy="1106806"/>
          </a:xfrm>
        </p:grpSpPr>
        <p:sp>
          <p:nvSpPr>
            <p:cNvPr id="7" name="Rectangle 23">
              <a:extLst>
                <a:ext uri="{FF2B5EF4-FFF2-40B4-BE49-F238E27FC236}">
                  <a16:creationId xmlns:a16="http://schemas.microsoft.com/office/drawing/2014/main" id="{56086C26-A05F-63D6-39BF-A0C685118133}"/>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4">
              <a:extLst>
                <a:ext uri="{FF2B5EF4-FFF2-40B4-BE49-F238E27FC236}">
                  <a16:creationId xmlns:a16="http://schemas.microsoft.com/office/drawing/2014/main" id="{7ED78C41-FAFB-3FF3-7CAC-012B676A81F0}"/>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Imagen 9">
            <a:extLst>
              <a:ext uri="{FF2B5EF4-FFF2-40B4-BE49-F238E27FC236}">
                <a16:creationId xmlns:a16="http://schemas.microsoft.com/office/drawing/2014/main" id="{07008C49-ABD9-27FD-2408-9F4FD9E04C43}"/>
              </a:ext>
            </a:extLst>
          </p:cNvPr>
          <p:cNvPicPr>
            <a:picLocks noChangeAspect="1"/>
          </p:cNvPicPr>
          <p:nvPr/>
        </p:nvPicPr>
        <p:blipFill rotWithShape="1">
          <a:blip r:embed="rId2"/>
          <a:srcRect r="7025" b="80598"/>
          <a:stretch/>
        </p:blipFill>
        <p:spPr>
          <a:xfrm>
            <a:off x="990105" y="1404937"/>
            <a:ext cx="10248161" cy="1027731"/>
          </a:xfrm>
          <a:prstGeom prst="rect">
            <a:avLst/>
          </a:prstGeom>
        </p:spPr>
      </p:pic>
      <p:pic>
        <p:nvPicPr>
          <p:cNvPr id="13" name="Imagen 12">
            <a:extLst>
              <a:ext uri="{FF2B5EF4-FFF2-40B4-BE49-F238E27FC236}">
                <a16:creationId xmlns:a16="http://schemas.microsoft.com/office/drawing/2014/main" id="{954B7D85-F826-83B9-4D67-E9ED2C8CD125}"/>
              </a:ext>
            </a:extLst>
          </p:cNvPr>
          <p:cNvPicPr>
            <a:picLocks noChangeAspect="1"/>
          </p:cNvPicPr>
          <p:nvPr/>
        </p:nvPicPr>
        <p:blipFill rotWithShape="1">
          <a:blip r:embed="rId2"/>
          <a:srcRect t="25843" r="3587" b="54755"/>
          <a:stretch/>
        </p:blipFill>
        <p:spPr>
          <a:xfrm>
            <a:off x="990106" y="2657727"/>
            <a:ext cx="10248162" cy="1027731"/>
          </a:xfrm>
          <a:prstGeom prst="rect">
            <a:avLst/>
          </a:prstGeom>
        </p:spPr>
      </p:pic>
      <p:pic>
        <p:nvPicPr>
          <p:cNvPr id="14" name="Imagen 13">
            <a:extLst>
              <a:ext uri="{FF2B5EF4-FFF2-40B4-BE49-F238E27FC236}">
                <a16:creationId xmlns:a16="http://schemas.microsoft.com/office/drawing/2014/main" id="{9D98162B-5BCD-E596-825C-D818D257BED6}"/>
              </a:ext>
            </a:extLst>
          </p:cNvPr>
          <p:cNvPicPr>
            <a:picLocks noChangeAspect="1"/>
          </p:cNvPicPr>
          <p:nvPr/>
        </p:nvPicPr>
        <p:blipFill rotWithShape="1">
          <a:blip r:embed="rId2"/>
          <a:srcRect l="598" t="52567" r="6427" b="28031"/>
          <a:stretch/>
        </p:blipFill>
        <p:spPr>
          <a:xfrm>
            <a:off x="990105" y="3910517"/>
            <a:ext cx="10248163" cy="1027731"/>
          </a:xfrm>
          <a:prstGeom prst="rect">
            <a:avLst/>
          </a:prstGeom>
        </p:spPr>
      </p:pic>
      <p:pic>
        <p:nvPicPr>
          <p:cNvPr id="15" name="Imagen 14">
            <a:extLst>
              <a:ext uri="{FF2B5EF4-FFF2-40B4-BE49-F238E27FC236}">
                <a16:creationId xmlns:a16="http://schemas.microsoft.com/office/drawing/2014/main" id="{9348086A-7A8A-166E-6E6B-37FA0EA7C808}"/>
              </a:ext>
            </a:extLst>
          </p:cNvPr>
          <p:cNvPicPr>
            <a:picLocks noChangeAspect="1"/>
          </p:cNvPicPr>
          <p:nvPr/>
        </p:nvPicPr>
        <p:blipFill rotWithShape="1">
          <a:blip r:embed="rId2"/>
          <a:srcRect l="-872" t="76851" r="7897" b="3747"/>
          <a:stretch/>
        </p:blipFill>
        <p:spPr>
          <a:xfrm>
            <a:off x="901617" y="5163307"/>
            <a:ext cx="10336651" cy="1027731"/>
          </a:xfrm>
          <a:prstGeom prst="rect">
            <a:avLst/>
          </a:prstGeom>
        </p:spPr>
      </p:pic>
    </p:spTree>
    <p:extLst>
      <p:ext uri="{BB962C8B-B14F-4D97-AF65-F5344CB8AC3E}">
        <p14:creationId xmlns:p14="http://schemas.microsoft.com/office/powerpoint/2010/main" val="3375843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347295E2-B3AB-0617-460C-75746C1199E3}"/>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Uso FUNCIONES</a:t>
            </a:r>
          </a:p>
        </p:txBody>
      </p:sp>
      <p:grpSp>
        <p:nvGrpSpPr>
          <p:cNvPr id="9" name="Group 19">
            <a:extLst>
              <a:ext uri="{FF2B5EF4-FFF2-40B4-BE49-F238E27FC236}">
                <a16:creationId xmlns:a16="http://schemas.microsoft.com/office/drawing/2014/main" id="{B8D9ABCD-A68A-7AF9-091E-2F9C8AA64A09}"/>
              </a:ext>
            </a:extLst>
          </p:cNvPr>
          <p:cNvGrpSpPr/>
          <p:nvPr/>
        </p:nvGrpSpPr>
        <p:grpSpPr>
          <a:xfrm flipH="1">
            <a:off x="160808" y="167167"/>
            <a:ext cx="3634011" cy="1012712"/>
            <a:chOff x="8230329" y="5360525"/>
            <a:chExt cx="3634011" cy="1097280"/>
          </a:xfrm>
        </p:grpSpPr>
        <p:sp>
          <p:nvSpPr>
            <p:cNvPr id="10" name="Rectangle 20">
              <a:extLst>
                <a:ext uri="{FF2B5EF4-FFF2-40B4-BE49-F238E27FC236}">
                  <a16:creationId xmlns:a16="http://schemas.microsoft.com/office/drawing/2014/main" id="{489DE419-2B52-7D93-026A-6559537EE5DA}"/>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21">
              <a:extLst>
                <a:ext uri="{FF2B5EF4-FFF2-40B4-BE49-F238E27FC236}">
                  <a16:creationId xmlns:a16="http://schemas.microsoft.com/office/drawing/2014/main" id="{99FD40F6-DA47-1FDB-E867-BB062E40ABA1}"/>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22">
            <a:extLst>
              <a:ext uri="{FF2B5EF4-FFF2-40B4-BE49-F238E27FC236}">
                <a16:creationId xmlns:a16="http://schemas.microsoft.com/office/drawing/2014/main" id="{43E60E61-EB8D-46D0-9569-13799EBFC451}"/>
              </a:ext>
            </a:extLst>
          </p:cNvPr>
          <p:cNvGrpSpPr/>
          <p:nvPr/>
        </p:nvGrpSpPr>
        <p:grpSpPr>
          <a:xfrm flipV="1">
            <a:off x="2118482" y="167166"/>
            <a:ext cx="3792128" cy="1012711"/>
            <a:chOff x="8230329" y="5360525"/>
            <a:chExt cx="3643536" cy="1106806"/>
          </a:xfrm>
        </p:grpSpPr>
        <p:sp>
          <p:nvSpPr>
            <p:cNvPr id="14" name="Rectangle 23">
              <a:extLst>
                <a:ext uri="{FF2B5EF4-FFF2-40B4-BE49-F238E27FC236}">
                  <a16:creationId xmlns:a16="http://schemas.microsoft.com/office/drawing/2014/main" id="{ADEB45D9-26BB-2C51-219C-6A99303B9DB9}"/>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24">
              <a:extLst>
                <a:ext uri="{FF2B5EF4-FFF2-40B4-BE49-F238E27FC236}">
                  <a16:creationId xmlns:a16="http://schemas.microsoft.com/office/drawing/2014/main" id="{62A078DE-8D1B-F1BB-A648-D0963A15B5BD}"/>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Imagen 16">
            <a:extLst>
              <a:ext uri="{FF2B5EF4-FFF2-40B4-BE49-F238E27FC236}">
                <a16:creationId xmlns:a16="http://schemas.microsoft.com/office/drawing/2014/main" id="{F710AB47-469A-AD4C-8548-01A174E8F82B}"/>
              </a:ext>
            </a:extLst>
          </p:cNvPr>
          <p:cNvPicPr>
            <a:picLocks noChangeAspect="1"/>
          </p:cNvPicPr>
          <p:nvPr/>
        </p:nvPicPr>
        <p:blipFill>
          <a:blip r:embed="rId2"/>
          <a:stretch>
            <a:fillRect/>
          </a:stretch>
        </p:blipFill>
        <p:spPr>
          <a:xfrm>
            <a:off x="647720" y="1451283"/>
            <a:ext cx="6723738" cy="2305842"/>
          </a:xfrm>
          <a:prstGeom prst="rect">
            <a:avLst/>
          </a:prstGeom>
        </p:spPr>
      </p:pic>
      <p:pic>
        <p:nvPicPr>
          <p:cNvPr id="19" name="Imagen 18">
            <a:extLst>
              <a:ext uri="{FF2B5EF4-FFF2-40B4-BE49-F238E27FC236}">
                <a16:creationId xmlns:a16="http://schemas.microsoft.com/office/drawing/2014/main" id="{4913501C-8D90-4842-B031-420902DF8524}"/>
              </a:ext>
            </a:extLst>
          </p:cNvPr>
          <p:cNvPicPr>
            <a:picLocks noChangeAspect="1"/>
          </p:cNvPicPr>
          <p:nvPr/>
        </p:nvPicPr>
        <p:blipFill>
          <a:blip r:embed="rId3"/>
          <a:stretch>
            <a:fillRect/>
          </a:stretch>
        </p:blipFill>
        <p:spPr>
          <a:xfrm>
            <a:off x="4513008" y="4028530"/>
            <a:ext cx="7403844" cy="2305842"/>
          </a:xfrm>
          <a:prstGeom prst="rect">
            <a:avLst/>
          </a:prstGeom>
        </p:spPr>
      </p:pic>
    </p:spTree>
    <p:extLst>
      <p:ext uri="{BB962C8B-B14F-4D97-AF65-F5344CB8AC3E}">
        <p14:creationId xmlns:p14="http://schemas.microsoft.com/office/powerpoint/2010/main" val="3871885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347295E2-B3AB-0617-460C-75746C1199E3}"/>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Uso FUNCIONES</a:t>
            </a:r>
          </a:p>
        </p:txBody>
      </p:sp>
      <p:grpSp>
        <p:nvGrpSpPr>
          <p:cNvPr id="9" name="Group 19">
            <a:extLst>
              <a:ext uri="{FF2B5EF4-FFF2-40B4-BE49-F238E27FC236}">
                <a16:creationId xmlns:a16="http://schemas.microsoft.com/office/drawing/2014/main" id="{B8D9ABCD-A68A-7AF9-091E-2F9C8AA64A09}"/>
              </a:ext>
            </a:extLst>
          </p:cNvPr>
          <p:cNvGrpSpPr/>
          <p:nvPr/>
        </p:nvGrpSpPr>
        <p:grpSpPr>
          <a:xfrm flipH="1">
            <a:off x="160808" y="167167"/>
            <a:ext cx="3634011" cy="1012712"/>
            <a:chOff x="8230329" y="5360525"/>
            <a:chExt cx="3634011" cy="1097280"/>
          </a:xfrm>
        </p:grpSpPr>
        <p:sp>
          <p:nvSpPr>
            <p:cNvPr id="10" name="Rectangle 20">
              <a:extLst>
                <a:ext uri="{FF2B5EF4-FFF2-40B4-BE49-F238E27FC236}">
                  <a16:creationId xmlns:a16="http://schemas.microsoft.com/office/drawing/2014/main" id="{489DE419-2B52-7D93-026A-6559537EE5DA}"/>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21">
              <a:extLst>
                <a:ext uri="{FF2B5EF4-FFF2-40B4-BE49-F238E27FC236}">
                  <a16:creationId xmlns:a16="http://schemas.microsoft.com/office/drawing/2014/main" id="{99FD40F6-DA47-1FDB-E867-BB062E40ABA1}"/>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22">
            <a:extLst>
              <a:ext uri="{FF2B5EF4-FFF2-40B4-BE49-F238E27FC236}">
                <a16:creationId xmlns:a16="http://schemas.microsoft.com/office/drawing/2014/main" id="{43E60E61-EB8D-46D0-9569-13799EBFC451}"/>
              </a:ext>
            </a:extLst>
          </p:cNvPr>
          <p:cNvGrpSpPr/>
          <p:nvPr/>
        </p:nvGrpSpPr>
        <p:grpSpPr>
          <a:xfrm flipV="1">
            <a:off x="2118482" y="167166"/>
            <a:ext cx="3792128" cy="1012711"/>
            <a:chOff x="8230329" y="5360525"/>
            <a:chExt cx="3643536" cy="1106806"/>
          </a:xfrm>
        </p:grpSpPr>
        <p:sp>
          <p:nvSpPr>
            <p:cNvPr id="14" name="Rectangle 23">
              <a:extLst>
                <a:ext uri="{FF2B5EF4-FFF2-40B4-BE49-F238E27FC236}">
                  <a16:creationId xmlns:a16="http://schemas.microsoft.com/office/drawing/2014/main" id="{ADEB45D9-26BB-2C51-219C-6A99303B9DB9}"/>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24">
              <a:extLst>
                <a:ext uri="{FF2B5EF4-FFF2-40B4-BE49-F238E27FC236}">
                  <a16:creationId xmlns:a16="http://schemas.microsoft.com/office/drawing/2014/main" id="{62A078DE-8D1B-F1BB-A648-D0963A15B5BD}"/>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Imagen 3">
            <a:extLst>
              <a:ext uri="{FF2B5EF4-FFF2-40B4-BE49-F238E27FC236}">
                <a16:creationId xmlns:a16="http://schemas.microsoft.com/office/drawing/2014/main" id="{0C36DF77-5286-09B2-8B32-BE9B42D9CCDA}"/>
              </a:ext>
            </a:extLst>
          </p:cNvPr>
          <p:cNvPicPr>
            <a:picLocks noChangeAspect="1"/>
          </p:cNvPicPr>
          <p:nvPr/>
        </p:nvPicPr>
        <p:blipFill>
          <a:blip r:embed="rId2"/>
          <a:stretch>
            <a:fillRect/>
          </a:stretch>
        </p:blipFill>
        <p:spPr>
          <a:xfrm>
            <a:off x="444454" y="1469308"/>
            <a:ext cx="7130269" cy="2203040"/>
          </a:xfrm>
          <a:prstGeom prst="rect">
            <a:avLst/>
          </a:prstGeom>
        </p:spPr>
      </p:pic>
      <p:pic>
        <p:nvPicPr>
          <p:cNvPr id="6" name="Imagen 5">
            <a:extLst>
              <a:ext uri="{FF2B5EF4-FFF2-40B4-BE49-F238E27FC236}">
                <a16:creationId xmlns:a16="http://schemas.microsoft.com/office/drawing/2014/main" id="{559DD3E5-461D-8276-DF31-1418E15B6EA8}"/>
              </a:ext>
            </a:extLst>
          </p:cNvPr>
          <p:cNvPicPr>
            <a:picLocks noChangeAspect="1"/>
          </p:cNvPicPr>
          <p:nvPr/>
        </p:nvPicPr>
        <p:blipFill>
          <a:blip r:embed="rId3"/>
          <a:stretch>
            <a:fillRect/>
          </a:stretch>
        </p:blipFill>
        <p:spPr>
          <a:xfrm>
            <a:off x="5012477" y="3961778"/>
            <a:ext cx="6678981" cy="2203040"/>
          </a:xfrm>
          <a:prstGeom prst="rect">
            <a:avLst/>
          </a:prstGeom>
        </p:spPr>
      </p:pic>
    </p:spTree>
    <p:extLst>
      <p:ext uri="{BB962C8B-B14F-4D97-AF65-F5344CB8AC3E}">
        <p14:creationId xmlns:p14="http://schemas.microsoft.com/office/powerpoint/2010/main" val="4227133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66" name="Group 30">
            <a:extLst>
              <a:ext uri="{FF2B5EF4-FFF2-40B4-BE49-F238E27FC236}">
                <a16:creationId xmlns:a16="http://schemas.microsoft.com/office/drawing/2014/main" id="{08804112-4C1C-4CC1-B01C-AF5744D8BB98}"/>
              </a:ext>
            </a:extLst>
          </p:cNvPr>
          <p:cNvGrpSpPr/>
          <p:nvPr/>
        </p:nvGrpSpPr>
        <p:grpSpPr>
          <a:xfrm>
            <a:off x="431246" y="6111362"/>
            <a:ext cx="2620319" cy="525185"/>
            <a:chOff x="1612709" y="1258934"/>
            <a:chExt cx="2620319" cy="525185"/>
          </a:xfrm>
        </p:grpSpPr>
        <p:sp>
          <p:nvSpPr>
            <p:cNvPr id="67" name="Freeform: Shape 31">
              <a:extLst>
                <a:ext uri="{FF2B5EF4-FFF2-40B4-BE49-F238E27FC236}">
                  <a16:creationId xmlns:a16="http://schemas.microsoft.com/office/drawing/2014/main" id="{650CA5CA-7A37-4D60-9B5C-CD0DBAA0A94D}"/>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8" name="Freeform: Shape 32">
              <a:extLst>
                <a:ext uri="{FF2B5EF4-FFF2-40B4-BE49-F238E27FC236}">
                  <a16:creationId xmlns:a16="http://schemas.microsoft.com/office/drawing/2014/main" id="{04A39146-E8E2-28E0-2FDA-42A2C700C3C0}"/>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9" name="Freeform: Shape 36">
              <a:extLst>
                <a:ext uri="{FF2B5EF4-FFF2-40B4-BE49-F238E27FC236}">
                  <a16:creationId xmlns:a16="http://schemas.microsoft.com/office/drawing/2014/main" id="{FA335D68-B44C-57F4-386A-E4C5C0A372AF}"/>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0" name="Freeform: Shape 37">
              <a:extLst>
                <a:ext uri="{FF2B5EF4-FFF2-40B4-BE49-F238E27FC236}">
                  <a16:creationId xmlns:a16="http://schemas.microsoft.com/office/drawing/2014/main" id="{CE2D3736-CEFD-7032-F5EF-A476D23FDFDF}"/>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1" name="Freeform: Shape 38">
              <a:extLst>
                <a:ext uri="{FF2B5EF4-FFF2-40B4-BE49-F238E27FC236}">
                  <a16:creationId xmlns:a16="http://schemas.microsoft.com/office/drawing/2014/main" id="{2179A5BC-77FF-5358-F635-EEF98935CCBB}"/>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2" name="Freeform: Shape 39">
              <a:extLst>
                <a:ext uri="{FF2B5EF4-FFF2-40B4-BE49-F238E27FC236}">
                  <a16:creationId xmlns:a16="http://schemas.microsoft.com/office/drawing/2014/main" id="{BF94F570-B271-76AE-E0E0-B122BE8F3E1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42">
              <a:extLst>
                <a:ext uri="{FF2B5EF4-FFF2-40B4-BE49-F238E27FC236}">
                  <a16:creationId xmlns:a16="http://schemas.microsoft.com/office/drawing/2014/main" id="{EB3A8E5D-2B62-499A-5688-05D28C25B64B}"/>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43">
              <a:extLst>
                <a:ext uri="{FF2B5EF4-FFF2-40B4-BE49-F238E27FC236}">
                  <a16:creationId xmlns:a16="http://schemas.microsoft.com/office/drawing/2014/main" id="{8BD59F08-35DB-3697-A3C4-04F1F27D0604}"/>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44">
              <a:extLst>
                <a:ext uri="{FF2B5EF4-FFF2-40B4-BE49-F238E27FC236}">
                  <a16:creationId xmlns:a16="http://schemas.microsoft.com/office/drawing/2014/main" id="{FD2D6C79-1C2A-6ABC-4D8B-473488711FD9}"/>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45">
              <a:extLst>
                <a:ext uri="{FF2B5EF4-FFF2-40B4-BE49-F238E27FC236}">
                  <a16:creationId xmlns:a16="http://schemas.microsoft.com/office/drawing/2014/main" id="{3819E577-D55E-8211-22FF-9A085D456A44}"/>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46">
              <a:extLst>
                <a:ext uri="{FF2B5EF4-FFF2-40B4-BE49-F238E27FC236}">
                  <a16:creationId xmlns:a16="http://schemas.microsoft.com/office/drawing/2014/main" id="{6D601BAD-B65F-7842-6B73-8B92396AB0AC}"/>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8" name="Freeform: Shape 47">
              <a:extLst>
                <a:ext uri="{FF2B5EF4-FFF2-40B4-BE49-F238E27FC236}">
                  <a16:creationId xmlns:a16="http://schemas.microsoft.com/office/drawing/2014/main" id="{5840E842-AE89-47A0-43D1-AE15A216BDE8}"/>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9" name="Freeform: Shape 48">
              <a:extLst>
                <a:ext uri="{FF2B5EF4-FFF2-40B4-BE49-F238E27FC236}">
                  <a16:creationId xmlns:a16="http://schemas.microsoft.com/office/drawing/2014/main" id="{49B19530-032F-DFE6-B3BD-F7E3DACAC264}"/>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0" name="Freeform: Shape 51">
              <a:extLst>
                <a:ext uri="{FF2B5EF4-FFF2-40B4-BE49-F238E27FC236}">
                  <a16:creationId xmlns:a16="http://schemas.microsoft.com/office/drawing/2014/main" id="{9AF855F8-C94A-D93F-E08B-B9C8CE3F07DE}"/>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9" name="Imagen 88">
            <a:extLst>
              <a:ext uri="{FF2B5EF4-FFF2-40B4-BE49-F238E27FC236}">
                <a16:creationId xmlns:a16="http://schemas.microsoft.com/office/drawing/2014/main" id="{1AC99B48-7219-D19D-560D-E8D5482B5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939" y="1264149"/>
            <a:ext cx="9026656" cy="5359109"/>
          </a:xfrm>
          <a:prstGeom prst="rect">
            <a:avLst/>
          </a:prstGeom>
        </p:spPr>
      </p:pic>
    </p:spTree>
    <p:extLst>
      <p:ext uri="{BB962C8B-B14F-4D97-AF65-F5344CB8AC3E}">
        <p14:creationId xmlns:p14="http://schemas.microsoft.com/office/powerpoint/2010/main" val="2876252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66" name="Group 30">
            <a:extLst>
              <a:ext uri="{FF2B5EF4-FFF2-40B4-BE49-F238E27FC236}">
                <a16:creationId xmlns:a16="http://schemas.microsoft.com/office/drawing/2014/main" id="{08804112-4C1C-4CC1-B01C-AF5744D8BB98}"/>
              </a:ext>
            </a:extLst>
          </p:cNvPr>
          <p:cNvGrpSpPr/>
          <p:nvPr/>
        </p:nvGrpSpPr>
        <p:grpSpPr>
          <a:xfrm>
            <a:off x="431246" y="6111362"/>
            <a:ext cx="2620319" cy="525185"/>
            <a:chOff x="1612709" y="1258934"/>
            <a:chExt cx="2620319" cy="525185"/>
          </a:xfrm>
        </p:grpSpPr>
        <p:sp>
          <p:nvSpPr>
            <p:cNvPr id="67" name="Freeform: Shape 31">
              <a:extLst>
                <a:ext uri="{FF2B5EF4-FFF2-40B4-BE49-F238E27FC236}">
                  <a16:creationId xmlns:a16="http://schemas.microsoft.com/office/drawing/2014/main" id="{650CA5CA-7A37-4D60-9B5C-CD0DBAA0A94D}"/>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8" name="Freeform: Shape 32">
              <a:extLst>
                <a:ext uri="{FF2B5EF4-FFF2-40B4-BE49-F238E27FC236}">
                  <a16:creationId xmlns:a16="http://schemas.microsoft.com/office/drawing/2014/main" id="{04A39146-E8E2-28E0-2FDA-42A2C700C3C0}"/>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9" name="Freeform: Shape 36">
              <a:extLst>
                <a:ext uri="{FF2B5EF4-FFF2-40B4-BE49-F238E27FC236}">
                  <a16:creationId xmlns:a16="http://schemas.microsoft.com/office/drawing/2014/main" id="{FA335D68-B44C-57F4-386A-E4C5C0A372AF}"/>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0" name="Freeform: Shape 37">
              <a:extLst>
                <a:ext uri="{FF2B5EF4-FFF2-40B4-BE49-F238E27FC236}">
                  <a16:creationId xmlns:a16="http://schemas.microsoft.com/office/drawing/2014/main" id="{CE2D3736-CEFD-7032-F5EF-A476D23FDFDF}"/>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1" name="Freeform: Shape 38">
              <a:extLst>
                <a:ext uri="{FF2B5EF4-FFF2-40B4-BE49-F238E27FC236}">
                  <a16:creationId xmlns:a16="http://schemas.microsoft.com/office/drawing/2014/main" id="{2179A5BC-77FF-5358-F635-EEF98935CCBB}"/>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2" name="Freeform: Shape 39">
              <a:extLst>
                <a:ext uri="{FF2B5EF4-FFF2-40B4-BE49-F238E27FC236}">
                  <a16:creationId xmlns:a16="http://schemas.microsoft.com/office/drawing/2014/main" id="{BF94F570-B271-76AE-E0E0-B122BE8F3E1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42">
              <a:extLst>
                <a:ext uri="{FF2B5EF4-FFF2-40B4-BE49-F238E27FC236}">
                  <a16:creationId xmlns:a16="http://schemas.microsoft.com/office/drawing/2014/main" id="{EB3A8E5D-2B62-499A-5688-05D28C25B64B}"/>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43">
              <a:extLst>
                <a:ext uri="{FF2B5EF4-FFF2-40B4-BE49-F238E27FC236}">
                  <a16:creationId xmlns:a16="http://schemas.microsoft.com/office/drawing/2014/main" id="{8BD59F08-35DB-3697-A3C4-04F1F27D0604}"/>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44">
              <a:extLst>
                <a:ext uri="{FF2B5EF4-FFF2-40B4-BE49-F238E27FC236}">
                  <a16:creationId xmlns:a16="http://schemas.microsoft.com/office/drawing/2014/main" id="{FD2D6C79-1C2A-6ABC-4D8B-473488711FD9}"/>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45">
              <a:extLst>
                <a:ext uri="{FF2B5EF4-FFF2-40B4-BE49-F238E27FC236}">
                  <a16:creationId xmlns:a16="http://schemas.microsoft.com/office/drawing/2014/main" id="{3819E577-D55E-8211-22FF-9A085D456A44}"/>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46">
              <a:extLst>
                <a:ext uri="{FF2B5EF4-FFF2-40B4-BE49-F238E27FC236}">
                  <a16:creationId xmlns:a16="http://schemas.microsoft.com/office/drawing/2014/main" id="{6D601BAD-B65F-7842-6B73-8B92396AB0AC}"/>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8" name="Freeform: Shape 47">
              <a:extLst>
                <a:ext uri="{FF2B5EF4-FFF2-40B4-BE49-F238E27FC236}">
                  <a16:creationId xmlns:a16="http://schemas.microsoft.com/office/drawing/2014/main" id="{5840E842-AE89-47A0-43D1-AE15A216BDE8}"/>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9" name="Freeform: Shape 48">
              <a:extLst>
                <a:ext uri="{FF2B5EF4-FFF2-40B4-BE49-F238E27FC236}">
                  <a16:creationId xmlns:a16="http://schemas.microsoft.com/office/drawing/2014/main" id="{49B19530-032F-DFE6-B3BD-F7E3DACAC264}"/>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0" name="Freeform: Shape 51">
              <a:extLst>
                <a:ext uri="{FF2B5EF4-FFF2-40B4-BE49-F238E27FC236}">
                  <a16:creationId xmlns:a16="http://schemas.microsoft.com/office/drawing/2014/main" id="{9AF855F8-C94A-D93F-E08B-B9C8CE3F07DE}"/>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Imagen 7">
            <a:extLst>
              <a:ext uri="{FF2B5EF4-FFF2-40B4-BE49-F238E27FC236}">
                <a16:creationId xmlns:a16="http://schemas.microsoft.com/office/drawing/2014/main" id="{62E8B2B6-86D2-FD77-1780-3806A16FBEB8}"/>
              </a:ext>
            </a:extLst>
          </p:cNvPr>
          <p:cNvPicPr>
            <a:picLocks noChangeAspect="1"/>
          </p:cNvPicPr>
          <p:nvPr/>
        </p:nvPicPr>
        <p:blipFill rotWithShape="1">
          <a:blip r:embed="rId2">
            <a:extLst>
              <a:ext uri="{28A0092B-C50C-407E-A947-70E740481C1C}">
                <a14:useLocalDpi xmlns:a14="http://schemas.microsoft.com/office/drawing/2010/main" val="0"/>
              </a:ext>
            </a:extLst>
          </a:blip>
          <a:srcRect b="-8840"/>
          <a:stretch/>
        </p:blipFill>
        <p:spPr>
          <a:xfrm>
            <a:off x="551338" y="1896064"/>
            <a:ext cx="4514850" cy="3478332"/>
          </a:xfrm>
          <a:prstGeom prst="rect">
            <a:avLst/>
          </a:prstGeom>
        </p:spPr>
      </p:pic>
      <p:pic>
        <p:nvPicPr>
          <p:cNvPr id="53" name="Imagen 52">
            <a:extLst>
              <a:ext uri="{FF2B5EF4-FFF2-40B4-BE49-F238E27FC236}">
                <a16:creationId xmlns:a16="http://schemas.microsoft.com/office/drawing/2014/main" id="{533269D1-F5BB-A85E-E665-EECD733E0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5441" y="1649299"/>
            <a:ext cx="5762625" cy="3962400"/>
          </a:xfrm>
          <a:prstGeom prst="rect">
            <a:avLst/>
          </a:prstGeom>
        </p:spPr>
      </p:pic>
    </p:spTree>
    <p:extLst>
      <p:ext uri="{BB962C8B-B14F-4D97-AF65-F5344CB8AC3E}">
        <p14:creationId xmlns:p14="http://schemas.microsoft.com/office/powerpoint/2010/main" val="2991751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66" name="Group 30">
            <a:extLst>
              <a:ext uri="{FF2B5EF4-FFF2-40B4-BE49-F238E27FC236}">
                <a16:creationId xmlns:a16="http://schemas.microsoft.com/office/drawing/2014/main" id="{08804112-4C1C-4CC1-B01C-AF5744D8BB98}"/>
              </a:ext>
            </a:extLst>
          </p:cNvPr>
          <p:cNvGrpSpPr/>
          <p:nvPr/>
        </p:nvGrpSpPr>
        <p:grpSpPr>
          <a:xfrm>
            <a:off x="431246" y="6111362"/>
            <a:ext cx="2620319" cy="525185"/>
            <a:chOff x="1612709" y="1258934"/>
            <a:chExt cx="2620319" cy="525185"/>
          </a:xfrm>
        </p:grpSpPr>
        <p:sp>
          <p:nvSpPr>
            <p:cNvPr id="67" name="Freeform: Shape 31">
              <a:extLst>
                <a:ext uri="{FF2B5EF4-FFF2-40B4-BE49-F238E27FC236}">
                  <a16:creationId xmlns:a16="http://schemas.microsoft.com/office/drawing/2014/main" id="{650CA5CA-7A37-4D60-9B5C-CD0DBAA0A94D}"/>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8" name="Freeform: Shape 32">
              <a:extLst>
                <a:ext uri="{FF2B5EF4-FFF2-40B4-BE49-F238E27FC236}">
                  <a16:creationId xmlns:a16="http://schemas.microsoft.com/office/drawing/2014/main" id="{04A39146-E8E2-28E0-2FDA-42A2C700C3C0}"/>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9" name="Freeform: Shape 36">
              <a:extLst>
                <a:ext uri="{FF2B5EF4-FFF2-40B4-BE49-F238E27FC236}">
                  <a16:creationId xmlns:a16="http://schemas.microsoft.com/office/drawing/2014/main" id="{FA335D68-B44C-57F4-386A-E4C5C0A372AF}"/>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0" name="Freeform: Shape 37">
              <a:extLst>
                <a:ext uri="{FF2B5EF4-FFF2-40B4-BE49-F238E27FC236}">
                  <a16:creationId xmlns:a16="http://schemas.microsoft.com/office/drawing/2014/main" id="{CE2D3736-CEFD-7032-F5EF-A476D23FDFDF}"/>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1" name="Freeform: Shape 38">
              <a:extLst>
                <a:ext uri="{FF2B5EF4-FFF2-40B4-BE49-F238E27FC236}">
                  <a16:creationId xmlns:a16="http://schemas.microsoft.com/office/drawing/2014/main" id="{2179A5BC-77FF-5358-F635-EEF98935CCBB}"/>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2" name="Freeform: Shape 39">
              <a:extLst>
                <a:ext uri="{FF2B5EF4-FFF2-40B4-BE49-F238E27FC236}">
                  <a16:creationId xmlns:a16="http://schemas.microsoft.com/office/drawing/2014/main" id="{BF94F570-B271-76AE-E0E0-B122BE8F3E1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42">
              <a:extLst>
                <a:ext uri="{FF2B5EF4-FFF2-40B4-BE49-F238E27FC236}">
                  <a16:creationId xmlns:a16="http://schemas.microsoft.com/office/drawing/2014/main" id="{EB3A8E5D-2B62-499A-5688-05D28C25B64B}"/>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43">
              <a:extLst>
                <a:ext uri="{FF2B5EF4-FFF2-40B4-BE49-F238E27FC236}">
                  <a16:creationId xmlns:a16="http://schemas.microsoft.com/office/drawing/2014/main" id="{8BD59F08-35DB-3697-A3C4-04F1F27D0604}"/>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44">
              <a:extLst>
                <a:ext uri="{FF2B5EF4-FFF2-40B4-BE49-F238E27FC236}">
                  <a16:creationId xmlns:a16="http://schemas.microsoft.com/office/drawing/2014/main" id="{FD2D6C79-1C2A-6ABC-4D8B-473488711FD9}"/>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45">
              <a:extLst>
                <a:ext uri="{FF2B5EF4-FFF2-40B4-BE49-F238E27FC236}">
                  <a16:creationId xmlns:a16="http://schemas.microsoft.com/office/drawing/2014/main" id="{3819E577-D55E-8211-22FF-9A085D456A44}"/>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46">
              <a:extLst>
                <a:ext uri="{FF2B5EF4-FFF2-40B4-BE49-F238E27FC236}">
                  <a16:creationId xmlns:a16="http://schemas.microsoft.com/office/drawing/2014/main" id="{6D601BAD-B65F-7842-6B73-8B92396AB0AC}"/>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8" name="Freeform: Shape 47">
              <a:extLst>
                <a:ext uri="{FF2B5EF4-FFF2-40B4-BE49-F238E27FC236}">
                  <a16:creationId xmlns:a16="http://schemas.microsoft.com/office/drawing/2014/main" id="{5840E842-AE89-47A0-43D1-AE15A216BDE8}"/>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9" name="Freeform: Shape 48">
              <a:extLst>
                <a:ext uri="{FF2B5EF4-FFF2-40B4-BE49-F238E27FC236}">
                  <a16:creationId xmlns:a16="http://schemas.microsoft.com/office/drawing/2014/main" id="{49B19530-032F-DFE6-B3BD-F7E3DACAC264}"/>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0" name="Freeform: Shape 51">
              <a:extLst>
                <a:ext uri="{FF2B5EF4-FFF2-40B4-BE49-F238E27FC236}">
                  <a16:creationId xmlns:a16="http://schemas.microsoft.com/office/drawing/2014/main" id="{9AF855F8-C94A-D93F-E08B-B9C8CE3F07DE}"/>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n 2">
            <a:extLst>
              <a:ext uri="{FF2B5EF4-FFF2-40B4-BE49-F238E27FC236}">
                <a16:creationId xmlns:a16="http://schemas.microsoft.com/office/drawing/2014/main" id="{74EB76B4-1D49-BF82-10A5-ECCCC05CE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37" y="1896063"/>
            <a:ext cx="5264103" cy="3593745"/>
          </a:xfrm>
          <a:prstGeom prst="rect">
            <a:avLst/>
          </a:prstGeom>
        </p:spPr>
      </p:pic>
      <p:pic>
        <p:nvPicPr>
          <p:cNvPr id="51" name="Imagen 50">
            <a:extLst>
              <a:ext uri="{FF2B5EF4-FFF2-40B4-BE49-F238E27FC236}">
                <a16:creationId xmlns:a16="http://schemas.microsoft.com/office/drawing/2014/main" id="{93DE7994-3A0A-2F10-E0DA-81F15A72E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558" y="1648310"/>
            <a:ext cx="5772150" cy="4085279"/>
          </a:xfrm>
          <a:prstGeom prst="rect">
            <a:avLst/>
          </a:prstGeom>
        </p:spPr>
      </p:pic>
    </p:spTree>
    <p:extLst>
      <p:ext uri="{BB962C8B-B14F-4D97-AF65-F5344CB8AC3E}">
        <p14:creationId xmlns:p14="http://schemas.microsoft.com/office/powerpoint/2010/main" val="319576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66" name="Group 30">
            <a:extLst>
              <a:ext uri="{FF2B5EF4-FFF2-40B4-BE49-F238E27FC236}">
                <a16:creationId xmlns:a16="http://schemas.microsoft.com/office/drawing/2014/main" id="{08804112-4C1C-4CC1-B01C-AF5744D8BB98}"/>
              </a:ext>
            </a:extLst>
          </p:cNvPr>
          <p:cNvGrpSpPr/>
          <p:nvPr/>
        </p:nvGrpSpPr>
        <p:grpSpPr>
          <a:xfrm>
            <a:off x="431246" y="6111362"/>
            <a:ext cx="2620319" cy="525185"/>
            <a:chOff x="1612709" y="1258934"/>
            <a:chExt cx="2620319" cy="525185"/>
          </a:xfrm>
        </p:grpSpPr>
        <p:sp>
          <p:nvSpPr>
            <p:cNvPr id="67" name="Freeform: Shape 31">
              <a:extLst>
                <a:ext uri="{FF2B5EF4-FFF2-40B4-BE49-F238E27FC236}">
                  <a16:creationId xmlns:a16="http://schemas.microsoft.com/office/drawing/2014/main" id="{650CA5CA-7A37-4D60-9B5C-CD0DBAA0A94D}"/>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8" name="Freeform: Shape 32">
              <a:extLst>
                <a:ext uri="{FF2B5EF4-FFF2-40B4-BE49-F238E27FC236}">
                  <a16:creationId xmlns:a16="http://schemas.microsoft.com/office/drawing/2014/main" id="{04A39146-E8E2-28E0-2FDA-42A2C700C3C0}"/>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9" name="Freeform: Shape 36">
              <a:extLst>
                <a:ext uri="{FF2B5EF4-FFF2-40B4-BE49-F238E27FC236}">
                  <a16:creationId xmlns:a16="http://schemas.microsoft.com/office/drawing/2014/main" id="{FA335D68-B44C-57F4-386A-E4C5C0A372AF}"/>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0" name="Freeform: Shape 37">
              <a:extLst>
                <a:ext uri="{FF2B5EF4-FFF2-40B4-BE49-F238E27FC236}">
                  <a16:creationId xmlns:a16="http://schemas.microsoft.com/office/drawing/2014/main" id="{CE2D3736-CEFD-7032-F5EF-A476D23FDFDF}"/>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1" name="Freeform: Shape 38">
              <a:extLst>
                <a:ext uri="{FF2B5EF4-FFF2-40B4-BE49-F238E27FC236}">
                  <a16:creationId xmlns:a16="http://schemas.microsoft.com/office/drawing/2014/main" id="{2179A5BC-77FF-5358-F635-EEF98935CCBB}"/>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2" name="Freeform: Shape 39">
              <a:extLst>
                <a:ext uri="{FF2B5EF4-FFF2-40B4-BE49-F238E27FC236}">
                  <a16:creationId xmlns:a16="http://schemas.microsoft.com/office/drawing/2014/main" id="{BF94F570-B271-76AE-E0E0-B122BE8F3E1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42">
              <a:extLst>
                <a:ext uri="{FF2B5EF4-FFF2-40B4-BE49-F238E27FC236}">
                  <a16:creationId xmlns:a16="http://schemas.microsoft.com/office/drawing/2014/main" id="{EB3A8E5D-2B62-499A-5688-05D28C25B64B}"/>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43">
              <a:extLst>
                <a:ext uri="{FF2B5EF4-FFF2-40B4-BE49-F238E27FC236}">
                  <a16:creationId xmlns:a16="http://schemas.microsoft.com/office/drawing/2014/main" id="{8BD59F08-35DB-3697-A3C4-04F1F27D0604}"/>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44">
              <a:extLst>
                <a:ext uri="{FF2B5EF4-FFF2-40B4-BE49-F238E27FC236}">
                  <a16:creationId xmlns:a16="http://schemas.microsoft.com/office/drawing/2014/main" id="{FD2D6C79-1C2A-6ABC-4D8B-473488711FD9}"/>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45">
              <a:extLst>
                <a:ext uri="{FF2B5EF4-FFF2-40B4-BE49-F238E27FC236}">
                  <a16:creationId xmlns:a16="http://schemas.microsoft.com/office/drawing/2014/main" id="{3819E577-D55E-8211-22FF-9A085D456A44}"/>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46">
              <a:extLst>
                <a:ext uri="{FF2B5EF4-FFF2-40B4-BE49-F238E27FC236}">
                  <a16:creationId xmlns:a16="http://schemas.microsoft.com/office/drawing/2014/main" id="{6D601BAD-B65F-7842-6B73-8B92396AB0AC}"/>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8" name="Freeform: Shape 47">
              <a:extLst>
                <a:ext uri="{FF2B5EF4-FFF2-40B4-BE49-F238E27FC236}">
                  <a16:creationId xmlns:a16="http://schemas.microsoft.com/office/drawing/2014/main" id="{5840E842-AE89-47A0-43D1-AE15A216BDE8}"/>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9" name="Freeform: Shape 48">
              <a:extLst>
                <a:ext uri="{FF2B5EF4-FFF2-40B4-BE49-F238E27FC236}">
                  <a16:creationId xmlns:a16="http://schemas.microsoft.com/office/drawing/2014/main" id="{49B19530-032F-DFE6-B3BD-F7E3DACAC264}"/>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0" name="Freeform: Shape 51">
              <a:extLst>
                <a:ext uri="{FF2B5EF4-FFF2-40B4-BE49-F238E27FC236}">
                  <a16:creationId xmlns:a16="http://schemas.microsoft.com/office/drawing/2014/main" id="{9AF855F8-C94A-D93F-E08B-B9C8CE3F07DE}"/>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Imagen 7">
            <a:extLst>
              <a:ext uri="{FF2B5EF4-FFF2-40B4-BE49-F238E27FC236}">
                <a16:creationId xmlns:a16="http://schemas.microsoft.com/office/drawing/2014/main" id="{F27B8937-94B0-5D9B-8BFD-AC284E2DD8E5}"/>
              </a:ext>
            </a:extLst>
          </p:cNvPr>
          <p:cNvPicPr>
            <a:picLocks noChangeAspect="1"/>
          </p:cNvPicPr>
          <p:nvPr/>
        </p:nvPicPr>
        <p:blipFill>
          <a:blip r:embed="rId2"/>
          <a:stretch>
            <a:fillRect/>
          </a:stretch>
        </p:blipFill>
        <p:spPr>
          <a:xfrm>
            <a:off x="364859" y="1946850"/>
            <a:ext cx="5431779" cy="3664849"/>
          </a:xfrm>
          <a:prstGeom prst="rect">
            <a:avLst/>
          </a:prstGeom>
        </p:spPr>
      </p:pic>
      <p:pic>
        <p:nvPicPr>
          <p:cNvPr id="53" name="Imagen 52">
            <a:extLst>
              <a:ext uri="{FF2B5EF4-FFF2-40B4-BE49-F238E27FC236}">
                <a16:creationId xmlns:a16="http://schemas.microsoft.com/office/drawing/2014/main" id="{F4DFBC9D-2AC0-C04B-39CC-095519199DF3}"/>
              </a:ext>
            </a:extLst>
          </p:cNvPr>
          <p:cNvPicPr>
            <a:picLocks noChangeAspect="1"/>
          </p:cNvPicPr>
          <p:nvPr/>
        </p:nvPicPr>
        <p:blipFill>
          <a:blip r:embed="rId3"/>
          <a:stretch>
            <a:fillRect/>
          </a:stretch>
        </p:blipFill>
        <p:spPr>
          <a:xfrm>
            <a:off x="6102193" y="1953268"/>
            <a:ext cx="5875123" cy="3588240"/>
          </a:xfrm>
          <a:prstGeom prst="rect">
            <a:avLst/>
          </a:prstGeom>
        </p:spPr>
      </p:pic>
    </p:spTree>
    <p:extLst>
      <p:ext uri="{BB962C8B-B14F-4D97-AF65-F5344CB8AC3E}">
        <p14:creationId xmlns:p14="http://schemas.microsoft.com/office/powerpoint/2010/main" val="1733538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EACE2C-F0BB-4B26-BDA0-E1B66FC049A7}"/>
              </a:ext>
            </a:extLst>
          </p:cNvPr>
          <p:cNvSpPr txBox="1"/>
          <p:nvPr/>
        </p:nvSpPr>
        <p:spPr>
          <a:xfrm>
            <a:off x="447526" y="483218"/>
            <a:ext cx="5913917" cy="919401"/>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r>
              <a:rPr lang="es-ES" altLang="ko-KR" sz="4800" b="1" dirty="0">
                <a:solidFill>
                  <a:schemeClr val="bg1"/>
                </a:solidFill>
                <a:latin typeface="Castellar" panose="020A0402060406010301" pitchFamily="18" charset="0"/>
                <a:cs typeface="Arial" pitchFamily="34" charset="0"/>
              </a:rPr>
              <a:t>INTRODUCCION</a:t>
            </a:r>
            <a:endParaRPr lang="ko-KR" altLang="en-US" sz="4800" b="1" dirty="0">
              <a:solidFill>
                <a:schemeClr val="bg1"/>
              </a:solidFill>
              <a:latin typeface="Castellar" panose="020A0402060406010301" pitchFamily="18" charset="0"/>
              <a:cs typeface="Arial" pitchFamily="34" charset="0"/>
            </a:endParaRPr>
          </a:p>
        </p:txBody>
      </p:sp>
      <p:grpSp>
        <p:nvGrpSpPr>
          <p:cNvPr id="71" name="Group 70">
            <a:extLst>
              <a:ext uri="{FF2B5EF4-FFF2-40B4-BE49-F238E27FC236}">
                <a16:creationId xmlns:a16="http://schemas.microsoft.com/office/drawing/2014/main" id="{DB644EFE-AF32-4444-BDAE-6DB0D5402C27}"/>
              </a:ext>
            </a:extLst>
          </p:cNvPr>
          <p:cNvGrpSpPr/>
          <p:nvPr/>
        </p:nvGrpSpPr>
        <p:grpSpPr>
          <a:xfrm>
            <a:off x="4903574" y="5975943"/>
            <a:ext cx="2620319" cy="525185"/>
            <a:chOff x="1612709" y="1258934"/>
            <a:chExt cx="2620319" cy="525185"/>
          </a:xfrm>
        </p:grpSpPr>
        <p:sp>
          <p:nvSpPr>
            <p:cNvPr id="72" name="Freeform: Shape 71">
              <a:extLst>
                <a:ext uri="{FF2B5EF4-FFF2-40B4-BE49-F238E27FC236}">
                  <a16:creationId xmlns:a16="http://schemas.microsoft.com/office/drawing/2014/main" id="{7B14F5DF-7995-4171-92AD-CCA126DC329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6B0E23EA-5CBC-4DA5-875C-C12A5FF5DE00}"/>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00AF6C3-73CD-4D8F-BBB6-3D4B9884FA04}"/>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9188DE90-673F-4A21-8AF8-CF516EA07AA7}"/>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D834BC7-4AF0-47E2-BA33-97D656B140ED}"/>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46F8CA51-3E91-4801-AB3A-298961DAB127}"/>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C26A5AE-0363-4168-8B93-99221BA32068}"/>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1584E0B-43FE-41C2-900C-1AD69BD92E33}"/>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D8E7FCE5-62A8-4A31-8A9D-9AEE22DEBFD4}"/>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F302706-3D85-4F2E-A2E9-7CAA5328EBD5}"/>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C5E97B52-A1ED-4B3E-A0FE-16B228A41995}"/>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5DD4B20-76E9-4FAA-9776-F763D0F5BF3B}"/>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0D08D1F-425E-4F5F-8970-47355DE6CE5F}"/>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350203F-3F8E-4996-9294-210EB3FC58D1}"/>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335F41C-880E-43EC-AF4B-CBAA6D5F897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21E8FB5-8472-4D6C-B6C3-FE7CB93BE751}"/>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0D52D86-DD4F-40B5-89DF-3B2CE6A930B6}"/>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7EA65FD0-A8CE-4B05-A90E-83F34F26A8DD}"/>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2987643-7AC5-4B22-B49D-24CDB36034FE}"/>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75F81B6-D99F-46CE-972F-388202BFB0E5}"/>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A6C9CA5-9088-4DE3-BC99-D58FE9DC618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93" name="Group 92">
            <a:extLst>
              <a:ext uri="{FF2B5EF4-FFF2-40B4-BE49-F238E27FC236}">
                <a16:creationId xmlns:a16="http://schemas.microsoft.com/office/drawing/2014/main" id="{2BD7DF76-8A8C-435C-9322-C4D45F235A4A}"/>
              </a:ext>
            </a:extLst>
          </p:cNvPr>
          <p:cNvGrpSpPr/>
          <p:nvPr/>
        </p:nvGrpSpPr>
        <p:grpSpPr>
          <a:xfrm>
            <a:off x="9342582" y="3878505"/>
            <a:ext cx="2620319" cy="525185"/>
            <a:chOff x="1612709" y="1258934"/>
            <a:chExt cx="2620319" cy="525185"/>
          </a:xfrm>
        </p:grpSpPr>
        <p:sp>
          <p:nvSpPr>
            <p:cNvPr id="94" name="Freeform: Shape 93">
              <a:extLst>
                <a:ext uri="{FF2B5EF4-FFF2-40B4-BE49-F238E27FC236}">
                  <a16:creationId xmlns:a16="http://schemas.microsoft.com/office/drawing/2014/main" id="{E63F3B82-E9B9-46E8-AF4A-DA4A5364C56D}"/>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201B875-16EC-45A3-B065-ECCBB2C796BD}"/>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465EC2F-3AA2-4687-9751-437843F40A99}"/>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F0C8A82-8818-4164-B11E-8C7F7A1D0F21}"/>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EE81A2F-29E6-46A4-A2FD-56C1466D8F2F}"/>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6A7457F-CF14-42E4-85D0-8CBB2FCF1EB8}"/>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1A64BCC-E8C2-418E-ACD0-FDE3B01580F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E45B1D6-9E73-44AF-9E66-EB14D893BF8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2F6712C-F68E-42BF-A473-2DC404D366DE}"/>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A980FEF4-33DE-4A55-8BA7-8011B68523DB}"/>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E8DF918-3E8A-4503-8F7B-FC89DCA2A1EA}"/>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C49141FE-8514-4130-928A-7DFDCE981E75}"/>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46F5413-8944-4B35-93E5-65A8DE6E9970}"/>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9EC62632-64F0-40A1-9EC2-DA1EE253730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0525EEC-4C5B-4963-86DC-ADCE7C31C1F5}"/>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FBF2F38-F681-41C8-95D2-334FC1381CC0}"/>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8DECC19-4B2F-4E31-B261-4D53FDEF8A3A}"/>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D36AEF0-D8BA-4376-ADEA-D39921029BA4}"/>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0D61FE7-2F89-410F-A750-A523ACCA44F3}"/>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BBFEFCE-04AE-4434-8B82-3FD351F6105F}"/>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6A2239B-A2A4-4817-B24C-1A3EEF36DA64}"/>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2" name="CuadroTexto 1">
            <a:extLst>
              <a:ext uri="{FF2B5EF4-FFF2-40B4-BE49-F238E27FC236}">
                <a16:creationId xmlns:a16="http://schemas.microsoft.com/office/drawing/2014/main" id="{9CD87054-BB21-1C95-C7BA-6F60E952E6E3}"/>
              </a:ext>
            </a:extLst>
          </p:cNvPr>
          <p:cNvSpPr txBox="1"/>
          <p:nvPr/>
        </p:nvSpPr>
        <p:spPr>
          <a:xfrm>
            <a:off x="819863" y="2030481"/>
            <a:ext cx="10468921" cy="391596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s-419" sz="2800" b="1" dirty="0">
                <a:solidFill>
                  <a:schemeClr val="bg1"/>
                </a:solidFill>
                <a:latin typeface="Consolas" panose="020B0609020204030204" pitchFamily="49" charset="0"/>
              </a:rPr>
              <a:t>Como parte introductoria de la Defensa Final del Hito 5, nos centraremos en el caso de como las tiendas requieren de una buena administración para el control de la venta de sus productos, para lo cual se aplicara todos los conocimientos adquiridos en la materia de Base de Datos 1, para de esa manera crear un Sistema de Ventas con el objetivo de dar solución a esta necesidad.   </a:t>
            </a:r>
          </a:p>
        </p:txBody>
      </p:sp>
    </p:spTree>
    <p:extLst>
      <p:ext uri="{BB962C8B-B14F-4D97-AF65-F5344CB8AC3E}">
        <p14:creationId xmlns:p14="http://schemas.microsoft.com/office/powerpoint/2010/main" val="2116302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66" name="Group 30">
            <a:extLst>
              <a:ext uri="{FF2B5EF4-FFF2-40B4-BE49-F238E27FC236}">
                <a16:creationId xmlns:a16="http://schemas.microsoft.com/office/drawing/2014/main" id="{08804112-4C1C-4CC1-B01C-AF5744D8BB98}"/>
              </a:ext>
            </a:extLst>
          </p:cNvPr>
          <p:cNvGrpSpPr/>
          <p:nvPr/>
        </p:nvGrpSpPr>
        <p:grpSpPr>
          <a:xfrm>
            <a:off x="431246" y="6111362"/>
            <a:ext cx="2620319" cy="525185"/>
            <a:chOff x="1612709" y="1258934"/>
            <a:chExt cx="2620319" cy="525185"/>
          </a:xfrm>
        </p:grpSpPr>
        <p:sp>
          <p:nvSpPr>
            <p:cNvPr id="67" name="Freeform: Shape 31">
              <a:extLst>
                <a:ext uri="{FF2B5EF4-FFF2-40B4-BE49-F238E27FC236}">
                  <a16:creationId xmlns:a16="http://schemas.microsoft.com/office/drawing/2014/main" id="{650CA5CA-7A37-4D60-9B5C-CD0DBAA0A94D}"/>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8" name="Freeform: Shape 32">
              <a:extLst>
                <a:ext uri="{FF2B5EF4-FFF2-40B4-BE49-F238E27FC236}">
                  <a16:creationId xmlns:a16="http://schemas.microsoft.com/office/drawing/2014/main" id="{04A39146-E8E2-28E0-2FDA-42A2C700C3C0}"/>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9" name="Freeform: Shape 36">
              <a:extLst>
                <a:ext uri="{FF2B5EF4-FFF2-40B4-BE49-F238E27FC236}">
                  <a16:creationId xmlns:a16="http://schemas.microsoft.com/office/drawing/2014/main" id="{FA335D68-B44C-57F4-386A-E4C5C0A372AF}"/>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0" name="Freeform: Shape 37">
              <a:extLst>
                <a:ext uri="{FF2B5EF4-FFF2-40B4-BE49-F238E27FC236}">
                  <a16:creationId xmlns:a16="http://schemas.microsoft.com/office/drawing/2014/main" id="{CE2D3736-CEFD-7032-F5EF-A476D23FDFDF}"/>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1" name="Freeform: Shape 38">
              <a:extLst>
                <a:ext uri="{FF2B5EF4-FFF2-40B4-BE49-F238E27FC236}">
                  <a16:creationId xmlns:a16="http://schemas.microsoft.com/office/drawing/2014/main" id="{2179A5BC-77FF-5358-F635-EEF98935CCBB}"/>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2" name="Freeform: Shape 39">
              <a:extLst>
                <a:ext uri="{FF2B5EF4-FFF2-40B4-BE49-F238E27FC236}">
                  <a16:creationId xmlns:a16="http://schemas.microsoft.com/office/drawing/2014/main" id="{BF94F570-B271-76AE-E0E0-B122BE8F3E1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42">
              <a:extLst>
                <a:ext uri="{FF2B5EF4-FFF2-40B4-BE49-F238E27FC236}">
                  <a16:creationId xmlns:a16="http://schemas.microsoft.com/office/drawing/2014/main" id="{EB3A8E5D-2B62-499A-5688-05D28C25B64B}"/>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43">
              <a:extLst>
                <a:ext uri="{FF2B5EF4-FFF2-40B4-BE49-F238E27FC236}">
                  <a16:creationId xmlns:a16="http://schemas.microsoft.com/office/drawing/2014/main" id="{8BD59F08-35DB-3697-A3C4-04F1F27D0604}"/>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44">
              <a:extLst>
                <a:ext uri="{FF2B5EF4-FFF2-40B4-BE49-F238E27FC236}">
                  <a16:creationId xmlns:a16="http://schemas.microsoft.com/office/drawing/2014/main" id="{FD2D6C79-1C2A-6ABC-4D8B-473488711FD9}"/>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45">
              <a:extLst>
                <a:ext uri="{FF2B5EF4-FFF2-40B4-BE49-F238E27FC236}">
                  <a16:creationId xmlns:a16="http://schemas.microsoft.com/office/drawing/2014/main" id="{3819E577-D55E-8211-22FF-9A085D456A44}"/>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46">
              <a:extLst>
                <a:ext uri="{FF2B5EF4-FFF2-40B4-BE49-F238E27FC236}">
                  <a16:creationId xmlns:a16="http://schemas.microsoft.com/office/drawing/2014/main" id="{6D601BAD-B65F-7842-6B73-8B92396AB0AC}"/>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8" name="Freeform: Shape 47">
              <a:extLst>
                <a:ext uri="{FF2B5EF4-FFF2-40B4-BE49-F238E27FC236}">
                  <a16:creationId xmlns:a16="http://schemas.microsoft.com/office/drawing/2014/main" id="{5840E842-AE89-47A0-43D1-AE15A216BDE8}"/>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9" name="Freeform: Shape 48">
              <a:extLst>
                <a:ext uri="{FF2B5EF4-FFF2-40B4-BE49-F238E27FC236}">
                  <a16:creationId xmlns:a16="http://schemas.microsoft.com/office/drawing/2014/main" id="{49B19530-032F-DFE6-B3BD-F7E3DACAC264}"/>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0" name="Freeform: Shape 51">
              <a:extLst>
                <a:ext uri="{FF2B5EF4-FFF2-40B4-BE49-F238E27FC236}">
                  <a16:creationId xmlns:a16="http://schemas.microsoft.com/office/drawing/2014/main" id="{9AF855F8-C94A-D93F-E08B-B9C8CE3F07DE}"/>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Imagen 7">
            <a:extLst>
              <a:ext uri="{FF2B5EF4-FFF2-40B4-BE49-F238E27FC236}">
                <a16:creationId xmlns:a16="http://schemas.microsoft.com/office/drawing/2014/main" id="{BC6F4AAD-F654-451B-BBC9-DD110B228E59}"/>
              </a:ext>
            </a:extLst>
          </p:cNvPr>
          <p:cNvPicPr>
            <a:picLocks noChangeAspect="1"/>
          </p:cNvPicPr>
          <p:nvPr/>
        </p:nvPicPr>
        <p:blipFill>
          <a:blip r:embed="rId2"/>
          <a:stretch>
            <a:fillRect/>
          </a:stretch>
        </p:blipFill>
        <p:spPr>
          <a:xfrm>
            <a:off x="1023925" y="1597255"/>
            <a:ext cx="10089187" cy="5023901"/>
          </a:xfrm>
          <a:prstGeom prst="rect">
            <a:avLst/>
          </a:prstGeom>
        </p:spPr>
      </p:pic>
    </p:spTree>
    <p:extLst>
      <p:ext uri="{BB962C8B-B14F-4D97-AF65-F5344CB8AC3E}">
        <p14:creationId xmlns:p14="http://schemas.microsoft.com/office/powerpoint/2010/main" val="589328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upo 52">
            <a:extLst>
              <a:ext uri="{FF2B5EF4-FFF2-40B4-BE49-F238E27FC236}">
                <a16:creationId xmlns:a16="http://schemas.microsoft.com/office/drawing/2014/main" id="{0F599998-FE76-C1CE-81E6-4CE189CFA36F}"/>
              </a:ext>
            </a:extLst>
          </p:cNvPr>
          <p:cNvGrpSpPr/>
          <p:nvPr/>
        </p:nvGrpSpPr>
        <p:grpSpPr>
          <a:xfrm>
            <a:off x="1176095" y="1463260"/>
            <a:ext cx="9704825" cy="4832508"/>
            <a:chOff x="1176095" y="1463260"/>
            <a:chExt cx="9704825" cy="4832508"/>
          </a:xfrm>
        </p:grpSpPr>
        <p:pic>
          <p:nvPicPr>
            <p:cNvPr id="51" name="Imagen 50">
              <a:extLst>
                <a:ext uri="{FF2B5EF4-FFF2-40B4-BE49-F238E27FC236}">
                  <a16:creationId xmlns:a16="http://schemas.microsoft.com/office/drawing/2014/main" id="{EBA0F2C9-7FCB-26B8-A061-B518544FD7DF}"/>
                </a:ext>
              </a:extLst>
            </p:cNvPr>
            <p:cNvPicPr>
              <a:picLocks noChangeAspect="1"/>
            </p:cNvPicPr>
            <p:nvPr/>
          </p:nvPicPr>
          <p:blipFill>
            <a:blip r:embed="rId2"/>
            <a:stretch>
              <a:fillRect/>
            </a:stretch>
          </p:blipFill>
          <p:spPr>
            <a:xfrm>
              <a:off x="1176095" y="1463260"/>
              <a:ext cx="9704825" cy="4832508"/>
            </a:xfrm>
            <a:prstGeom prst="rect">
              <a:avLst/>
            </a:prstGeom>
          </p:spPr>
        </p:pic>
        <p:pic>
          <p:nvPicPr>
            <p:cNvPr id="8" name="Imagen 7">
              <a:extLst>
                <a:ext uri="{FF2B5EF4-FFF2-40B4-BE49-F238E27FC236}">
                  <a16:creationId xmlns:a16="http://schemas.microsoft.com/office/drawing/2014/main" id="{437E3646-3AD0-32BF-6A60-AABC6085C648}"/>
                </a:ext>
              </a:extLst>
            </p:cNvPr>
            <p:cNvPicPr>
              <a:picLocks noChangeAspect="1"/>
            </p:cNvPicPr>
            <p:nvPr/>
          </p:nvPicPr>
          <p:blipFill rotWithShape="1">
            <a:blip r:embed="rId3"/>
            <a:srcRect t="6961"/>
            <a:stretch/>
          </p:blipFill>
          <p:spPr>
            <a:xfrm>
              <a:off x="2833662" y="2006775"/>
              <a:ext cx="8047257" cy="4288993"/>
            </a:xfrm>
            <a:prstGeom prst="rect">
              <a:avLst/>
            </a:prstGeom>
          </p:spPr>
        </p:pic>
      </p:grpSp>
    </p:spTree>
    <p:extLst>
      <p:ext uri="{BB962C8B-B14F-4D97-AF65-F5344CB8AC3E}">
        <p14:creationId xmlns:p14="http://schemas.microsoft.com/office/powerpoint/2010/main" val="3062856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Imagen 53">
            <a:extLst>
              <a:ext uri="{FF2B5EF4-FFF2-40B4-BE49-F238E27FC236}">
                <a16:creationId xmlns:a16="http://schemas.microsoft.com/office/drawing/2014/main" id="{2E4B25BA-15DB-D401-4812-26B28B3B2F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423" y="1315848"/>
            <a:ext cx="9995744" cy="5246897"/>
          </a:xfrm>
          <a:prstGeom prst="rect">
            <a:avLst/>
          </a:prstGeom>
        </p:spPr>
      </p:pic>
    </p:spTree>
    <p:extLst>
      <p:ext uri="{BB962C8B-B14F-4D97-AF65-F5344CB8AC3E}">
        <p14:creationId xmlns:p14="http://schemas.microsoft.com/office/powerpoint/2010/main" val="3923492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Imagen 53">
            <a:extLst>
              <a:ext uri="{FF2B5EF4-FFF2-40B4-BE49-F238E27FC236}">
                <a16:creationId xmlns:a16="http://schemas.microsoft.com/office/drawing/2014/main" id="{EC3C57BE-5330-891C-5A13-E8359B4C39BA}"/>
              </a:ext>
            </a:extLst>
          </p:cNvPr>
          <p:cNvPicPr>
            <a:picLocks noChangeAspect="1"/>
          </p:cNvPicPr>
          <p:nvPr/>
        </p:nvPicPr>
        <p:blipFill>
          <a:blip r:embed="rId2"/>
          <a:stretch>
            <a:fillRect/>
          </a:stretch>
        </p:blipFill>
        <p:spPr>
          <a:xfrm>
            <a:off x="902796" y="1493181"/>
            <a:ext cx="10616658" cy="5076825"/>
          </a:xfrm>
          <a:prstGeom prst="rect">
            <a:avLst/>
          </a:prstGeom>
        </p:spPr>
      </p:pic>
    </p:spTree>
    <p:extLst>
      <p:ext uri="{BB962C8B-B14F-4D97-AF65-F5344CB8AC3E}">
        <p14:creationId xmlns:p14="http://schemas.microsoft.com/office/powerpoint/2010/main" val="319759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Imagen 53">
            <a:extLst>
              <a:ext uri="{FF2B5EF4-FFF2-40B4-BE49-F238E27FC236}">
                <a16:creationId xmlns:a16="http://schemas.microsoft.com/office/drawing/2014/main" id="{8966A066-2813-CE6E-2D5E-BB3BC74C216D}"/>
              </a:ext>
            </a:extLst>
          </p:cNvPr>
          <p:cNvPicPr>
            <a:picLocks noChangeAspect="1"/>
          </p:cNvPicPr>
          <p:nvPr/>
        </p:nvPicPr>
        <p:blipFill>
          <a:blip r:embed="rId2"/>
          <a:stretch>
            <a:fillRect/>
          </a:stretch>
        </p:blipFill>
        <p:spPr>
          <a:xfrm>
            <a:off x="516194" y="1426587"/>
            <a:ext cx="10894077" cy="5051634"/>
          </a:xfrm>
          <a:prstGeom prst="rect">
            <a:avLst/>
          </a:prstGeom>
        </p:spPr>
      </p:pic>
    </p:spTree>
    <p:extLst>
      <p:ext uri="{BB962C8B-B14F-4D97-AF65-F5344CB8AC3E}">
        <p14:creationId xmlns:p14="http://schemas.microsoft.com/office/powerpoint/2010/main" val="4007863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4" name="Imagen 53">
            <a:extLst>
              <a:ext uri="{FF2B5EF4-FFF2-40B4-BE49-F238E27FC236}">
                <a16:creationId xmlns:a16="http://schemas.microsoft.com/office/drawing/2014/main" id="{8966A066-2813-CE6E-2D5E-BB3BC74C216D}"/>
              </a:ext>
            </a:extLst>
          </p:cNvPr>
          <p:cNvPicPr>
            <a:picLocks noChangeAspect="1"/>
          </p:cNvPicPr>
          <p:nvPr/>
        </p:nvPicPr>
        <p:blipFill>
          <a:blip r:embed="rId2"/>
          <a:stretch>
            <a:fillRect/>
          </a:stretch>
        </p:blipFill>
        <p:spPr>
          <a:xfrm>
            <a:off x="516194" y="1426587"/>
            <a:ext cx="10894077" cy="5051634"/>
          </a:xfrm>
          <a:prstGeom prst="rect">
            <a:avLst/>
          </a:prstGeom>
        </p:spPr>
      </p:pic>
    </p:spTree>
    <p:extLst>
      <p:ext uri="{BB962C8B-B14F-4D97-AF65-F5344CB8AC3E}">
        <p14:creationId xmlns:p14="http://schemas.microsoft.com/office/powerpoint/2010/main" val="2591898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Imagen 7">
            <a:extLst>
              <a:ext uri="{FF2B5EF4-FFF2-40B4-BE49-F238E27FC236}">
                <a16:creationId xmlns:a16="http://schemas.microsoft.com/office/drawing/2014/main" id="{B46D020E-8EFB-EAA2-C7D0-64041BFBCE62}"/>
              </a:ext>
            </a:extLst>
          </p:cNvPr>
          <p:cNvPicPr>
            <a:picLocks noChangeAspect="1"/>
          </p:cNvPicPr>
          <p:nvPr/>
        </p:nvPicPr>
        <p:blipFill>
          <a:blip r:embed="rId2"/>
          <a:stretch>
            <a:fillRect/>
          </a:stretch>
        </p:blipFill>
        <p:spPr>
          <a:xfrm>
            <a:off x="612939" y="1586356"/>
            <a:ext cx="10966121" cy="4932128"/>
          </a:xfrm>
          <a:prstGeom prst="rect">
            <a:avLst/>
          </a:prstGeom>
        </p:spPr>
      </p:pic>
    </p:spTree>
    <p:extLst>
      <p:ext uri="{BB962C8B-B14F-4D97-AF65-F5344CB8AC3E}">
        <p14:creationId xmlns:p14="http://schemas.microsoft.com/office/powerpoint/2010/main" val="2332455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CONCLUSIONES</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CuadroTexto 50">
            <a:extLst>
              <a:ext uri="{FF2B5EF4-FFF2-40B4-BE49-F238E27FC236}">
                <a16:creationId xmlns:a16="http://schemas.microsoft.com/office/drawing/2014/main" id="{B98D8A78-6AD5-EC4D-05D3-1A4E08042C3D}"/>
              </a:ext>
            </a:extLst>
          </p:cNvPr>
          <p:cNvSpPr txBox="1"/>
          <p:nvPr/>
        </p:nvSpPr>
        <p:spPr>
          <a:xfrm>
            <a:off x="781728" y="1648310"/>
            <a:ext cx="10460095" cy="452431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514350" indent="-514350">
              <a:buAutoNum type="arabicPeriod"/>
            </a:pPr>
            <a:r>
              <a:rPr lang="es-MX" sz="3200" b="1" dirty="0">
                <a:solidFill>
                  <a:schemeClr val="bg1"/>
                </a:solidFill>
                <a:latin typeface="Arial Rounded MT Bold" panose="020F0704030504030204" pitchFamily="34" charset="0"/>
              </a:rPr>
              <a:t>Se logro realizar el sistema de ventas mediante los conocimientos adquiridos en la materia de Base de Datos 1.</a:t>
            </a:r>
          </a:p>
          <a:p>
            <a:pPr marL="514350" indent="-514350">
              <a:buAutoNum type="arabicPeriod"/>
            </a:pPr>
            <a:r>
              <a:rPr lang="es-MX" sz="3200" b="1" dirty="0">
                <a:solidFill>
                  <a:schemeClr val="bg1"/>
                </a:solidFill>
                <a:latin typeface="Arial Rounded MT Bold" panose="020F0704030504030204" pitchFamily="34" charset="0"/>
              </a:rPr>
              <a:t>Como recomendación a futuro se podría añadir mas tablas para el gerente que mejoraría la  administración de la tienda.</a:t>
            </a:r>
          </a:p>
          <a:p>
            <a:pPr marL="514350" indent="-514350">
              <a:buAutoNum type="arabicPeriod"/>
            </a:pPr>
            <a:r>
              <a:rPr lang="es-MX" sz="3200" b="1" dirty="0">
                <a:solidFill>
                  <a:schemeClr val="bg1"/>
                </a:solidFill>
                <a:latin typeface="Arial Rounded MT Bold" panose="020F0704030504030204" pitchFamily="34" charset="0"/>
              </a:rPr>
              <a:t>Se recomendaría que a futuro se pueda montar este Sistema de Venta en la Nube y a la par realizar diferentes mejoras.</a:t>
            </a:r>
          </a:p>
        </p:txBody>
      </p:sp>
    </p:spTree>
    <p:extLst>
      <p:ext uri="{BB962C8B-B14F-4D97-AF65-F5344CB8AC3E}">
        <p14:creationId xmlns:p14="http://schemas.microsoft.com/office/powerpoint/2010/main" val="3284976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ACCB52F-77DC-4385-9651-0CDA02C7FED1}"/>
              </a:ext>
            </a:extLst>
          </p:cNvPr>
          <p:cNvSpPr/>
          <p:nvPr/>
        </p:nvSpPr>
        <p:spPr>
          <a:xfrm>
            <a:off x="2769576" y="580292"/>
            <a:ext cx="6638191" cy="5697416"/>
          </a:xfrm>
          <a:custGeom>
            <a:avLst/>
            <a:gdLst>
              <a:gd name="connsiteX0" fmla="*/ 0 w 6638191"/>
              <a:gd name="connsiteY0" fmla="*/ 0 h 5697416"/>
              <a:gd name="connsiteX1" fmla="*/ 6638191 w 6638191"/>
              <a:gd name="connsiteY1" fmla="*/ 0 h 5697416"/>
              <a:gd name="connsiteX2" fmla="*/ 6638191 w 6638191"/>
              <a:gd name="connsiteY2" fmla="*/ 1514220 h 5697416"/>
              <a:gd name="connsiteX3" fmla="*/ 6542930 w 6638191"/>
              <a:gd name="connsiteY3" fmla="*/ 1369955 h 5697416"/>
              <a:gd name="connsiteX4" fmla="*/ 6542930 w 6638191"/>
              <a:gd name="connsiteY4" fmla="*/ 95261 h 5697416"/>
              <a:gd name="connsiteX5" fmla="*/ 95261 w 6638191"/>
              <a:gd name="connsiteY5" fmla="*/ 95261 h 5697416"/>
              <a:gd name="connsiteX6" fmla="*/ 95261 w 6638191"/>
              <a:gd name="connsiteY6" fmla="*/ 5602155 h 5697416"/>
              <a:gd name="connsiteX7" fmla="*/ 6542930 w 6638191"/>
              <a:gd name="connsiteY7" fmla="*/ 5602155 h 5697416"/>
              <a:gd name="connsiteX8" fmla="*/ 6542930 w 6638191"/>
              <a:gd name="connsiteY8" fmla="*/ 3165458 h 5697416"/>
              <a:gd name="connsiteX9" fmla="*/ 6638191 w 6638191"/>
              <a:gd name="connsiteY9" fmla="*/ 3159428 h 5697416"/>
              <a:gd name="connsiteX10" fmla="*/ 6638191 w 6638191"/>
              <a:gd name="connsiteY10" fmla="*/ 5697416 h 5697416"/>
              <a:gd name="connsiteX11" fmla="*/ 0 w 6638191"/>
              <a:gd name="connsiteY11" fmla="*/ 5697416 h 5697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38191" h="5697416">
                <a:moveTo>
                  <a:pt x="0" y="0"/>
                </a:moveTo>
                <a:lnTo>
                  <a:pt x="6638191" y="0"/>
                </a:lnTo>
                <a:lnTo>
                  <a:pt x="6638191" y="1514220"/>
                </a:lnTo>
                <a:lnTo>
                  <a:pt x="6542930" y="1369955"/>
                </a:lnTo>
                <a:lnTo>
                  <a:pt x="6542930" y="95261"/>
                </a:lnTo>
                <a:lnTo>
                  <a:pt x="95261" y="95261"/>
                </a:lnTo>
                <a:lnTo>
                  <a:pt x="95261" y="5602155"/>
                </a:lnTo>
                <a:lnTo>
                  <a:pt x="6542930" y="5602155"/>
                </a:lnTo>
                <a:lnTo>
                  <a:pt x="6542930" y="3165458"/>
                </a:lnTo>
                <a:lnTo>
                  <a:pt x="6638191" y="3159428"/>
                </a:lnTo>
                <a:lnTo>
                  <a:pt x="6638191" y="5697416"/>
                </a:lnTo>
                <a:lnTo>
                  <a:pt x="0" y="56974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endParaRPr lang="en-US">
              <a:solidFill>
                <a:schemeClr val="tx1"/>
              </a:solidFill>
            </a:endParaRPr>
          </a:p>
        </p:txBody>
      </p:sp>
      <p:sp>
        <p:nvSpPr>
          <p:cNvPr id="6" name="TextBox 5">
            <a:extLst>
              <a:ext uri="{FF2B5EF4-FFF2-40B4-BE49-F238E27FC236}">
                <a16:creationId xmlns:a16="http://schemas.microsoft.com/office/drawing/2014/main" id="{A5BC34FD-DEEB-45E9-8C98-A0052BB0708F}"/>
              </a:ext>
            </a:extLst>
          </p:cNvPr>
          <p:cNvSpPr txBox="1"/>
          <p:nvPr/>
        </p:nvSpPr>
        <p:spPr>
          <a:xfrm>
            <a:off x="2896064" y="1720840"/>
            <a:ext cx="6385213" cy="34163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algn="ctr"/>
            <a:r>
              <a:rPr lang="en-US" altLang="ko-KR" sz="7200" b="1" i="1" dirty="0">
                <a:solidFill>
                  <a:schemeClr val="bg1"/>
                </a:solidFill>
                <a:latin typeface="Castellar" panose="020A0402060406010301" pitchFamily="18" charset="0"/>
                <a:cs typeface="Arial" pitchFamily="34" charset="0"/>
              </a:rPr>
              <a:t>GRACIAS POR SU ATENCION</a:t>
            </a:r>
            <a:endParaRPr lang="ko-KR" altLang="en-US" sz="7200" b="1" i="1" dirty="0">
              <a:solidFill>
                <a:schemeClr val="bg1"/>
              </a:solidFill>
              <a:latin typeface="Castellar" panose="020A0402060406010301" pitchFamily="18" charset="0"/>
              <a:cs typeface="Arial" pitchFamily="34" charset="0"/>
            </a:endParaRPr>
          </a:p>
        </p:txBody>
      </p:sp>
      <p:sp>
        <p:nvSpPr>
          <p:cNvPr id="11" name="Diamond 10">
            <a:extLst>
              <a:ext uri="{FF2B5EF4-FFF2-40B4-BE49-F238E27FC236}">
                <a16:creationId xmlns:a16="http://schemas.microsoft.com/office/drawing/2014/main" id="{F6B98534-F27A-4335-B3CB-311A56F957F3}"/>
              </a:ext>
            </a:extLst>
          </p:cNvPr>
          <p:cNvSpPr/>
          <p:nvPr/>
        </p:nvSpPr>
        <p:spPr>
          <a:xfrm>
            <a:off x="10139516" y="1731884"/>
            <a:ext cx="436586" cy="436586"/>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id="{0573F2CA-D1E8-467E-A19F-79E2BBF1B709}"/>
              </a:ext>
            </a:extLst>
          </p:cNvPr>
          <p:cNvSpPr/>
          <p:nvPr/>
        </p:nvSpPr>
        <p:spPr>
          <a:xfrm>
            <a:off x="3810616" y="5368574"/>
            <a:ext cx="432491" cy="432491"/>
          </a:xfrm>
          <a:prstGeom prst="diamond">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9A2C8CD-2931-44CC-B767-B991B7BBB1C3}"/>
              </a:ext>
            </a:extLst>
          </p:cNvPr>
          <p:cNvGrpSpPr/>
          <p:nvPr/>
        </p:nvGrpSpPr>
        <p:grpSpPr>
          <a:xfrm>
            <a:off x="2932947" y="759876"/>
            <a:ext cx="2620319" cy="525185"/>
            <a:chOff x="1612709" y="1258934"/>
            <a:chExt cx="2620319" cy="525185"/>
          </a:xfrm>
        </p:grpSpPr>
        <p:sp>
          <p:nvSpPr>
            <p:cNvPr id="17" name="Freeform: Shape 16">
              <a:extLst>
                <a:ext uri="{FF2B5EF4-FFF2-40B4-BE49-F238E27FC236}">
                  <a16:creationId xmlns:a16="http://schemas.microsoft.com/office/drawing/2014/main" id="{269C45AF-CF12-40E7-B3CD-66B0F6B0AA9C}"/>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0C7ADE1-86F7-4C34-90DF-2446436B74B8}"/>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92A60B4-D753-4B67-8265-5660A6F9CE50}"/>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8AE95D4-501B-4FFA-963D-1EA1803F2076}"/>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2C71E4A-5272-4F3B-91BE-F93989C23D56}"/>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4FD0F6-BD9B-432C-90F6-F5A7D5C66D88}"/>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84116B8-F1F6-417D-94BE-66D3E51D935A}"/>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E1DA935-74DD-4CB3-8638-17401CCADB87}"/>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DAE98A0-3C4C-461F-83D5-DDECC3BA2B5A}"/>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D4684F5-2214-4DCF-AD6D-076ABE52D45B}"/>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E8981B0-516B-42B4-BD0E-C8AA0C42C5F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24676DC-498F-4C24-A5C1-ED620AAF66EC}"/>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3C31AC2-71BD-4BFE-80F0-902FB9213FC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D5196E4-98D6-4332-90C9-67518FC62428}"/>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BD4A2E1-DFF4-44E6-AFFF-ED797391ED86}"/>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0900647-6A5F-4DB6-BB6F-3FB0E71EE397}"/>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BE306EE-36F9-45A8-9376-25E89C0873D1}"/>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27AA53F-ED99-45B9-A324-D9A0BB7B7E4A}"/>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C4500C2-9EBC-413C-A0C9-3FF44E5EE192}"/>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5ABD6A7-01B2-4731-9639-D98F9CC37826}"/>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99A2B93-F577-4F45-ACFC-73CA45C9B149}"/>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57595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F2F7D63C-9C1E-483F-9F3C-623D625D2CE1}"/>
              </a:ext>
            </a:extLst>
          </p:cNvPr>
          <p:cNvGrpSpPr/>
          <p:nvPr/>
        </p:nvGrpSpPr>
        <p:grpSpPr>
          <a:xfrm flipH="1">
            <a:off x="160811" y="304271"/>
            <a:ext cx="3634011" cy="1097280"/>
            <a:chOff x="8230329" y="5360525"/>
            <a:chExt cx="3634011" cy="1097280"/>
          </a:xfrm>
        </p:grpSpPr>
        <p:sp>
          <p:nvSpPr>
            <p:cNvPr id="21" name="Rectangle 20">
              <a:extLst>
                <a:ext uri="{FF2B5EF4-FFF2-40B4-BE49-F238E27FC236}">
                  <a16:creationId xmlns:a16="http://schemas.microsoft.com/office/drawing/2014/main" id="{703C245B-3C75-41B6-B64A-09E40959C5AD}"/>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90CF62E-B43D-4CFB-B3C2-60836643346E}"/>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7DDFDBBB-5FD1-4358-9ACC-967678FD5B83}"/>
              </a:ext>
            </a:extLst>
          </p:cNvPr>
          <p:cNvGrpSpPr/>
          <p:nvPr/>
        </p:nvGrpSpPr>
        <p:grpSpPr>
          <a:xfrm flipV="1">
            <a:off x="7178652" y="253788"/>
            <a:ext cx="3643536" cy="1106806"/>
            <a:chOff x="8230329" y="5360525"/>
            <a:chExt cx="3643536" cy="1106806"/>
          </a:xfrm>
        </p:grpSpPr>
        <p:sp>
          <p:nvSpPr>
            <p:cNvPr id="24" name="Rectangle 23">
              <a:extLst>
                <a:ext uri="{FF2B5EF4-FFF2-40B4-BE49-F238E27FC236}">
                  <a16:creationId xmlns:a16="http://schemas.microsoft.com/office/drawing/2014/main" id="{F0265A0C-13F4-4D76-8DF8-C9FD24BAB3EA}"/>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2C072D6-C945-4B11-B7E6-8019C6B738A1}"/>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Diamond 29">
            <a:extLst>
              <a:ext uri="{FF2B5EF4-FFF2-40B4-BE49-F238E27FC236}">
                <a16:creationId xmlns:a16="http://schemas.microsoft.com/office/drawing/2014/main" id="{65697609-5EA4-4D68-BE22-A65FB4074EBA}"/>
              </a:ext>
            </a:extLst>
          </p:cNvPr>
          <p:cNvSpPr/>
          <p:nvPr/>
        </p:nvSpPr>
        <p:spPr>
          <a:xfrm>
            <a:off x="11438526" y="5123403"/>
            <a:ext cx="436586" cy="436586"/>
          </a:xfrm>
          <a:prstGeom prst="diamond">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Diamond 30">
            <a:extLst>
              <a:ext uri="{FF2B5EF4-FFF2-40B4-BE49-F238E27FC236}">
                <a16:creationId xmlns:a16="http://schemas.microsoft.com/office/drawing/2014/main" id="{6C3EB5A1-3CF0-4BD5-BB53-71BA76F7E118}"/>
              </a:ext>
            </a:extLst>
          </p:cNvPr>
          <p:cNvSpPr/>
          <p:nvPr/>
        </p:nvSpPr>
        <p:spPr>
          <a:xfrm>
            <a:off x="11438526" y="5473489"/>
            <a:ext cx="436586" cy="436586"/>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iamond 31">
            <a:extLst>
              <a:ext uri="{FF2B5EF4-FFF2-40B4-BE49-F238E27FC236}">
                <a16:creationId xmlns:a16="http://schemas.microsoft.com/office/drawing/2014/main" id="{07DED52A-6554-4E8F-991E-8854317480D7}"/>
              </a:ext>
            </a:extLst>
          </p:cNvPr>
          <p:cNvSpPr/>
          <p:nvPr/>
        </p:nvSpPr>
        <p:spPr>
          <a:xfrm>
            <a:off x="11442621" y="6173661"/>
            <a:ext cx="432491" cy="432491"/>
          </a:xfrm>
          <a:prstGeom prst="diamond">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iamond 32">
            <a:extLst>
              <a:ext uri="{FF2B5EF4-FFF2-40B4-BE49-F238E27FC236}">
                <a16:creationId xmlns:a16="http://schemas.microsoft.com/office/drawing/2014/main" id="{9F0825D9-D869-4D5D-A365-028BEBB07060}"/>
              </a:ext>
            </a:extLst>
          </p:cNvPr>
          <p:cNvSpPr/>
          <p:nvPr/>
        </p:nvSpPr>
        <p:spPr>
          <a:xfrm>
            <a:off x="11438526" y="4730067"/>
            <a:ext cx="436586" cy="436586"/>
          </a:xfrm>
          <a:prstGeom prst="diamond">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78C26EEF-D283-4DD8-BA13-CA872CD5E88C}"/>
              </a:ext>
            </a:extLst>
          </p:cNvPr>
          <p:cNvGrpSpPr/>
          <p:nvPr/>
        </p:nvGrpSpPr>
        <p:grpSpPr>
          <a:xfrm>
            <a:off x="4565976" y="6126559"/>
            <a:ext cx="2620319" cy="525185"/>
            <a:chOff x="1612709" y="1258934"/>
            <a:chExt cx="2620319" cy="525185"/>
          </a:xfrm>
        </p:grpSpPr>
        <p:sp>
          <p:nvSpPr>
            <p:cNvPr id="57" name="Freeform: Shape 56">
              <a:extLst>
                <a:ext uri="{FF2B5EF4-FFF2-40B4-BE49-F238E27FC236}">
                  <a16:creationId xmlns:a16="http://schemas.microsoft.com/office/drawing/2014/main" id="{A9467519-5E0B-4E6B-9359-7E49C0706C2B}"/>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AEFEB52-FE38-4D1D-B189-3A81736D9B49}"/>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2AA1CC3-41D1-415C-A91D-92587CBEE18E}"/>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089BAA9-7096-4069-94C8-F31FA62FCA9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1AE6A12-AF3E-4D92-B280-982F8F45A34C}"/>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E7AE893-C87F-4E20-8338-207E7E402923}"/>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2D2B1CE0-3722-4429-9BCC-BCA8EA8C459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435A21D-BB8D-47E6-B0C5-84D129A316CC}"/>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CD5C712-24B8-4B93-9E76-6E21E3193AF0}"/>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B6237FA5-50EE-4D3A-91D0-5532374AC4B2}"/>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D586D65-0394-44D8-80E0-4B4A93DF26C6}"/>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CAFBE29C-3F71-4D3C-B2C1-72D45ACB7CA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437E719-DC10-4DA9-A443-CDD04893ACDA}"/>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6147AD15-8420-4CAD-8F30-F46A6E07F041}"/>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1B444EA-0EC8-4E21-931B-55F59305D86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51D0208-2E19-4715-B5ED-5797679ED22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0BBAC55-BC90-4750-B79F-D4846F53907A}"/>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CF9F9D1-DA89-4347-89D3-C0BE28BD22AD}"/>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BA5B2F2-70DE-4DE5-8C19-2C08A5A2569A}"/>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B708652-88ED-4B51-BD25-6EA651D81717}"/>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AFD02C0-8DB8-4390-8108-FEFD943E4B67}"/>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29" name="Diamond 28">
            <a:extLst>
              <a:ext uri="{FF2B5EF4-FFF2-40B4-BE49-F238E27FC236}">
                <a16:creationId xmlns:a16="http://schemas.microsoft.com/office/drawing/2014/main" id="{054C6852-9435-4614-9AEA-A0630E3781E5}"/>
              </a:ext>
            </a:extLst>
          </p:cNvPr>
          <p:cNvSpPr/>
          <p:nvPr/>
        </p:nvSpPr>
        <p:spPr>
          <a:xfrm>
            <a:off x="11438526" y="5823575"/>
            <a:ext cx="436586" cy="436586"/>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8481DF72-1677-3174-56D6-2EAC381E1C2C}"/>
              </a:ext>
            </a:extLst>
          </p:cNvPr>
          <p:cNvSpPr txBox="1"/>
          <p:nvPr/>
        </p:nvSpPr>
        <p:spPr>
          <a:xfrm>
            <a:off x="278193" y="492740"/>
            <a:ext cx="10391707" cy="71508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419" sz="3600" dirty="0">
                <a:solidFill>
                  <a:schemeClr val="bg1"/>
                </a:solidFill>
                <a:latin typeface="Cascadia Code" panose="020B0609020000020004" pitchFamily="49" charset="0"/>
                <a:cs typeface="Cascadia Code" panose="020B0609020000020004" pitchFamily="49" charset="0"/>
              </a:rPr>
              <a:t>ANALISIS Y DISEÑO DE LA BASE DE DATOS</a:t>
            </a:r>
          </a:p>
        </p:txBody>
      </p:sp>
      <p:pic>
        <p:nvPicPr>
          <p:cNvPr id="9" name="Imagen 8">
            <a:extLst>
              <a:ext uri="{FF2B5EF4-FFF2-40B4-BE49-F238E27FC236}">
                <a16:creationId xmlns:a16="http://schemas.microsoft.com/office/drawing/2014/main" id="{D592EE7A-2215-670F-1F17-44557FF45AF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bright="40000" contrast="-40000"/>
                    </a14:imgEffect>
                  </a14:imgLayer>
                </a14:imgProps>
              </a:ext>
              <a:ext uri="{28A0092B-C50C-407E-A947-70E740481C1C}">
                <a14:useLocalDpi xmlns:a14="http://schemas.microsoft.com/office/drawing/2010/main" val="0"/>
              </a:ext>
            </a:extLst>
          </a:blip>
          <a:srcRect t="27484" b="28706"/>
          <a:stretch/>
        </p:blipFill>
        <p:spPr>
          <a:xfrm>
            <a:off x="0" y="3226205"/>
            <a:ext cx="7386197" cy="3246480"/>
          </a:xfrm>
          <a:prstGeom prst="rect">
            <a:avLst/>
          </a:prstGeom>
        </p:spPr>
      </p:pic>
      <p:sp>
        <p:nvSpPr>
          <p:cNvPr id="12" name="CuadroTexto 11">
            <a:extLst>
              <a:ext uri="{FF2B5EF4-FFF2-40B4-BE49-F238E27FC236}">
                <a16:creationId xmlns:a16="http://schemas.microsoft.com/office/drawing/2014/main" id="{4ACAA49E-B161-9B84-FFA6-5BA93F2E91B9}"/>
              </a:ext>
            </a:extLst>
          </p:cNvPr>
          <p:cNvSpPr txBox="1"/>
          <p:nvPr/>
        </p:nvSpPr>
        <p:spPr>
          <a:xfrm>
            <a:off x="333652" y="1578077"/>
            <a:ext cx="9247238" cy="193899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s-MX" sz="2000" dirty="0">
                <a:solidFill>
                  <a:schemeClr val="bg1"/>
                </a:solidFill>
                <a:latin typeface="Cascadia Code" panose="020B0609020000020004" pitchFamily="49" charset="0"/>
                <a:cs typeface="Cascadia Code" panose="020B0609020000020004" pitchFamily="49" charset="0"/>
              </a:rPr>
              <a:t>Contexto: Dado a lo descrito anteriormente en la introducción </a:t>
            </a:r>
            <a:r>
              <a:rPr lang="es-MX" sz="2000" b="1" dirty="0" err="1">
                <a:solidFill>
                  <a:schemeClr val="bg1"/>
                </a:solidFill>
                <a:latin typeface="Cascadia Code" panose="020B0609020000020004" pitchFamily="49" charset="0"/>
                <a:cs typeface="Cascadia Code" panose="020B0609020000020004" pitchFamily="49" charset="0"/>
              </a:rPr>
              <a:t>Spartan</a:t>
            </a:r>
            <a:r>
              <a:rPr lang="es-MX" sz="2000" b="1" dirty="0">
                <a:solidFill>
                  <a:schemeClr val="bg1"/>
                </a:solidFill>
                <a:latin typeface="Cascadia Code" panose="020B0609020000020004" pitchFamily="49" charset="0"/>
                <a:cs typeface="Cascadia Code" panose="020B0609020000020004" pitchFamily="49" charset="0"/>
              </a:rPr>
              <a:t> </a:t>
            </a:r>
            <a:r>
              <a:rPr lang="es-MX" sz="2000" b="1" dirty="0" err="1">
                <a:solidFill>
                  <a:schemeClr val="bg1"/>
                </a:solidFill>
                <a:latin typeface="Cascadia Code" panose="020B0609020000020004" pitchFamily="49" charset="0"/>
                <a:cs typeface="Cascadia Code" panose="020B0609020000020004" pitchFamily="49" charset="0"/>
              </a:rPr>
              <a:t>Game</a:t>
            </a:r>
            <a:r>
              <a:rPr lang="es-MX" sz="2000" b="1" dirty="0">
                <a:solidFill>
                  <a:schemeClr val="bg1"/>
                </a:solidFill>
                <a:latin typeface="Cascadia Code" panose="020B0609020000020004" pitchFamily="49" charset="0"/>
                <a:cs typeface="Cascadia Code" panose="020B0609020000020004" pitchFamily="49" charset="0"/>
              </a:rPr>
              <a:t> Shop (Nombre Ficticio), </a:t>
            </a:r>
            <a:r>
              <a:rPr lang="es-MX" sz="2000" dirty="0">
                <a:solidFill>
                  <a:schemeClr val="bg1"/>
                </a:solidFill>
                <a:latin typeface="Cascadia Code" panose="020B0609020000020004" pitchFamily="49" charset="0"/>
                <a:cs typeface="Cascadia Code" panose="020B0609020000020004" pitchFamily="49" charset="0"/>
              </a:rPr>
              <a:t>es un sistema de ventas creado para una tienda de Tecnología, este sistema permite facilitar la Administración de la misma además de que la hace eficiente al momento de resguardar los datos. </a:t>
            </a:r>
          </a:p>
        </p:txBody>
      </p:sp>
      <p:pic>
        <p:nvPicPr>
          <p:cNvPr id="11" name="Imagen 10">
            <a:extLst>
              <a:ext uri="{FF2B5EF4-FFF2-40B4-BE49-F238E27FC236}">
                <a16:creationId xmlns:a16="http://schemas.microsoft.com/office/drawing/2014/main" id="{342F8E0A-7BC1-09C4-92C0-58B4D1EFF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4693" y="3075720"/>
            <a:ext cx="3547450" cy="3547450"/>
          </a:xfrm>
          <a:prstGeom prst="rect">
            <a:avLst/>
          </a:prstGeom>
        </p:spPr>
      </p:pic>
    </p:spTree>
    <p:extLst>
      <p:ext uri="{BB962C8B-B14F-4D97-AF65-F5344CB8AC3E}">
        <p14:creationId xmlns:p14="http://schemas.microsoft.com/office/powerpoint/2010/main" val="624062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1FB4B402-7DFF-63F5-A4B6-BC1E66554E2D}"/>
              </a:ext>
            </a:extLst>
          </p:cNvPr>
          <p:cNvGrpSpPr/>
          <p:nvPr/>
        </p:nvGrpSpPr>
        <p:grpSpPr>
          <a:xfrm flipH="1">
            <a:off x="160811" y="304271"/>
            <a:ext cx="3634011" cy="1097280"/>
            <a:chOff x="8230329" y="5360525"/>
            <a:chExt cx="3634011" cy="1097280"/>
          </a:xfrm>
        </p:grpSpPr>
        <p:sp>
          <p:nvSpPr>
            <p:cNvPr id="19" name="Rectangle 20">
              <a:extLst>
                <a:ext uri="{FF2B5EF4-FFF2-40B4-BE49-F238E27FC236}">
                  <a16:creationId xmlns:a16="http://schemas.microsoft.com/office/drawing/2014/main" id="{ADB745F0-DCA3-EA89-2B85-F68E4DE4D94E}"/>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21">
              <a:extLst>
                <a:ext uri="{FF2B5EF4-FFF2-40B4-BE49-F238E27FC236}">
                  <a16:creationId xmlns:a16="http://schemas.microsoft.com/office/drawing/2014/main" id="{7C2A92F3-FE95-C9FD-CFE3-9FB417761AA0}"/>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2">
            <a:extLst>
              <a:ext uri="{FF2B5EF4-FFF2-40B4-BE49-F238E27FC236}">
                <a16:creationId xmlns:a16="http://schemas.microsoft.com/office/drawing/2014/main" id="{6F0F5410-1EFF-E517-440E-81474B42C895}"/>
              </a:ext>
            </a:extLst>
          </p:cNvPr>
          <p:cNvGrpSpPr/>
          <p:nvPr/>
        </p:nvGrpSpPr>
        <p:grpSpPr>
          <a:xfrm flipV="1">
            <a:off x="7178652" y="253788"/>
            <a:ext cx="3643536" cy="1106806"/>
            <a:chOff x="8230329" y="5360525"/>
            <a:chExt cx="3643536" cy="1106806"/>
          </a:xfrm>
        </p:grpSpPr>
        <p:sp>
          <p:nvSpPr>
            <p:cNvPr id="24" name="Rectangle 23">
              <a:extLst>
                <a:ext uri="{FF2B5EF4-FFF2-40B4-BE49-F238E27FC236}">
                  <a16:creationId xmlns:a16="http://schemas.microsoft.com/office/drawing/2014/main" id="{014D67AB-F231-230B-204F-FA6C9B79760D}"/>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92F1E9E-E715-2CD9-D2CD-4937BE5C2D03}"/>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CuadroTexto 25">
            <a:extLst>
              <a:ext uri="{FF2B5EF4-FFF2-40B4-BE49-F238E27FC236}">
                <a16:creationId xmlns:a16="http://schemas.microsoft.com/office/drawing/2014/main" id="{7405690B-544F-8F06-B65F-E12E2568FD2F}"/>
              </a:ext>
            </a:extLst>
          </p:cNvPr>
          <p:cNvSpPr txBox="1"/>
          <p:nvPr/>
        </p:nvSpPr>
        <p:spPr>
          <a:xfrm>
            <a:off x="278193" y="492740"/>
            <a:ext cx="10391707" cy="71508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419" sz="3600" dirty="0">
                <a:solidFill>
                  <a:schemeClr val="bg1"/>
                </a:solidFill>
                <a:latin typeface="Cascadia Code" panose="020B0609020000020004" pitchFamily="49" charset="0"/>
                <a:cs typeface="Cascadia Code" panose="020B0609020000020004" pitchFamily="49" charset="0"/>
              </a:rPr>
              <a:t>IDENTIFICANDO LAS TABLAS NECESARIAS</a:t>
            </a:r>
          </a:p>
        </p:txBody>
      </p:sp>
      <p:pic>
        <p:nvPicPr>
          <p:cNvPr id="30" name="Imagen 29">
            <a:extLst>
              <a:ext uri="{FF2B5EF4-FFF2-40B4-BE49-F238E27FC236}">
                <a16:creationId xmlns:a16="http://schemas.microsoft.com/office/drawing/2014/main" id="{D948190C-E0E9-BCAB-6340-5C5F13A88C0D}"/>
              </a:ext>
            </a:extLst>
          </p:cNvPr>
          <p:cNvPicPr>
            <a:picLocks noChangeAspect="1"/>
          </p:cNvPicPr>
          <p:nvPr/>
        </p:nvPicPr>
        <p:blipFill rotWithShape="1">
          <a:blip r:embed="rId2">
            <a:extLst>
              <a:ext uri="{28A0092B-C50C-407E-A947-70E740481C1C}">
                <a14:useLocalDpi xmlns:a14="http://schemas.microsoft.com/office/drawing/2010/main" val="0"/>
              </a:ext>
            </a:extLst>
          </a:blip>
          <a:srcRect l="66089" t="14499" r="4957" b="55543"/>
          <a:stretch/>
        </p:blipFill>
        <p:spPr>
          <a:xfrm>
            <a:off x="1977816" y="3928193"/>
            <a:ext cx="3634011" cy="2390584"/>
          </a:xfrm>
          <a:prstGeom prst="rect">
            <a:avLst/>
          </a:prstGeom>
        </p:spPr>
      </p:pic>
      <p:pic>
        <p:nvPicPr>
          <p:cNvPr id="32" name="Imagen 31">
            <a:extLst>
              <a:ext uri="{FF2B5EF4-FFF2-40B4-BE49-F238E27FC236}">
                <a16:creationId xmlns:a16="http://schemas.microsoft.com/office/drawing/2014/main" id="{8B97E8C8-F9D4-556C-E87F-C49575DF1796}"/>
              </a:ext>
            </a:extLst>
          </p:cNvPr>
          <p:cNvPicPr>
            <a:picLocks noChangeAspect="1"/>
          </p:cNvPicPr>
          <p:nvPr/>
        </p:nvPicPr>
        <p:blipFill rotWithShape="1">
          <a:blip r:embed="rId2">
            <a:extLst>
              <a:ext uri="{28A0092B-C50C-407E-A947-70E740481C1C}">
                <a14:useLocalDpi xmlns:a14="http://schemas.microsoft.com/office/drawing/2010/main" val="0"/>
              </a:ext>
            </a:extLst>
          </a:blip>
          <a:srcRect l="36700" t="31568" r="34346" b="37715"/>
          <a:stretch/>
        </p:blipFill>
        <p:spPr>
          <a:xfrm>
            <a:off x="6580174" y="3914031"/>
            <a:ext cx="3634012" cy="2451229"/>
          </a:xfrm>
          <a:prstGeom prst="rect">
            <a:avLst/>
          </a:prstGeom>
        </p:spPr>
      </p:pic>
      <p:pic>
        <p:nvPicPr>
          <p:cNvPr id="33" name="Imagen 32">
            <a:extLst>
              <a:ext uri="{FF2B5EF4-FFF2-40B4-BE49-F238E27FC236}">
                <a16:creationId xmlns:a16="http://schemas.microsoft.com/office/drawing/2014/main" id="{25FF3283-7F9C-E2B6-8D86-4ED7D21158D5}"/>
              </a:ext>
            </a:extLst>
          </p:cNvPr>
          <p:cNvPicPr>
            <a:picLocks noChangeAspect="1"/>
          </p:cNvPicPr>
          <p:nvPr/>
        </p:nvPicPr>
        <p:blipFill rotWithShape="1">
          <a:blip r:embed="rId2">
            <a:extLst>
              <a:ext uri="{28A0092B-C50C-407E-A947-70E740481C1C}">
                <a14:useLocalDpi xmlns:a14="http://schemas.microsoft.com/office/drawing/2010/main" val="0"/>
              </a:ext>
            </a:extLst>
          </a:blip>
          <a:srcRect l="66602" t="48742" r="5324" b="26416"/>
          <a:stretch/>
        </p:blipFill>
        <p:spPr>
          <a:xfrm>
            <a:off x="6580174" y="1793130"/>
            <a:ext cx="3634010" cy="1982318"/>
          </a:xfrm>
          <a:prstGeom prst="rect">
            <a:avLst/>
          </a:prstGeom>
        </p:spPr>
      </p:pic>
      <p:pic>
        <p:nvPicPr>
          <p:cNvPr id="34" name="Imagen 33">
            <a:extLst>
              <a:ext uri="{FF2B5EF4-FFF2-40B4-BE49-F238E27FC236}">
                <a16:creationId xmlns:a16="http://schemas.microsoft.com/office/drawing/2014/main" id="{4F38EA4D-E0B5-6AD7-7A37-700EC96127BD}"/>
              </a:ext>
            </a:extLst>
          </p:cNvPr>
          <p:cNvPicPr>
            <a:picLocks noChangeAspect="1"/>
          </p:cNvPicPr>
          <p:nvPr/>
        </p:nvPicPr>
        <p:blipFill rotWithShape="1">
          <a:blip r:embed="rId2">
            <a:extLst>
              <a:ext uri="{28A0092B-C50C-407E-A947-70E740481C1C}">
                <a14:useLocalDpi xmlns:a14="http://schemas.microsoft.com/office/drawing/2010/main" val="0"/>
              </a:ext>
            </a:extLst>
          </a:blip>
          <a:srcRect l="35807" t="65700" r="35239" b="9506"/>
          <a:stretch/>
        </p:blipFill>
        <p:spPr>
          <a:xfrm>
            <a:off x="1977816" y="1796958"/>
            <a:ext cx="3634011" cy="1978490"/>
          </a:xfrm>
          <a:prstGeom prst="rect">
            <a:avLst/>
          </a:prstGeom>
        </p:spPr>
      </p:pic>
      <p:sp>
        <p:nvSpPr>
          <p:cNvPr id="35" name="Diamond 29">
            <a:extLst>
              <a:ext uri="{FF2B5EF4-FFF2-40B4-BE49-F238E27FC236}">
                <a16:creationId xmlns:a16="http://schemas.microsoft.com/office/drawing/2014/main" id="{D1C856EA-E477-F3E6-AD01-2CFC8E59A857}"/>
              </a:ext>
            </a:extLst>
          </p:cNvPr>
          <p:cNvSpPr/>
          <p:nvPr/>
        </p:nvSpPr>
        <p:spPr>
          <a:xfrm>
            <a:off x="11438526" y="5123403"/>
            <a:ext cx="436586" cy="436586"/>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Diamond 30">
            <a:extLst>
              <a:ext uri="{FF2B5EF4-FFF2-40B4-BE49-F238E27FC236}">
                <a16:creationId xmlns:a16="http://schemas.microsoft.com/office/drawing/2014/main" id="{CE46A439-8245-8E91-4CFD-20B00B302B09}"/>
              </a:ext>
            </a:extLst>
          </p:cNvPr>
          <p:cNvSpPr/>
          <p:nvPr/>
        </p:nvSpPr>
        <p:spPr>
          <a:xfrm>
            <a:off x="11438526" y="5473489"/>
            <a:ext cx="436586" cy="436586"/>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iamond 32">
            <a:extLst>
              <a:ext uri="{FF2B5EF4-FFF2-40B4-BE49-F238E27FC236}">
                <a16:creationId xmlns:a16="http://schemas.microsoft.com/office/drawing/2014/main" id="{A07DE833-FA85-CFAB-DD10-DF346D4DC1C5}"/>
              </a:ext>
            </a:extLst>
          </p:cNvPr>
          <p:cNvSpPr/>
          <p:nvPr/>
        </p:nvSpPr>
        <p:spPr>
          <a:xfrm>
            <a:off x="11438526" y="4730067"/>
            <a:ext cx="436586" cy="436586"/>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iamond 28">
            <a:extLst>
              <a:ext uri="{FF2B5EF4-FFF2-40B4-BE49-F238E27FC236}">
                <a16:creationId xmlns:a16="http://schemas.microsoft.com/office/drawing/2014/main" id="{E64723D8-7960-FCF5-49EF-FD3540F088E5}"/>
              </a:ext>
            </a:extLst>
          </p:cNvPr>
          <p:cNvSpPr/>
          <p:nvPr/>
        </p:nvSpPr>
        <p:spPr>
          <a:xfrm>
            <a:off x="11438526" y="5823575"/>
            <a:ext cx="436586" cy="436586"/>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iamond 29">
            <a:extLst>
              <a:ext uri="{FF2B5EF4-FFF2-40B4-BE49-F238E27FC236}">
                <a16:creationId xmlns:a16="http://schemas.microsoft.com/office/drawing/2014/main" id="{9A9D2A99-7671-9C9F-A9FE-9B8A1E1E4FEC}"/>
              </a:ext>
            </a:extLst>
          </p:cNvPr>
          <p:cNvSpPr/>
          <p:nvPr/>
        </p:nvSpPr>
        <p:spPr>
          <a:xfrm>
            <a:off x="528639" y="2089963"/>
            <a:ext cx="436586" cy="436586"/>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Diamond 30">
            <a:extLst>
              <a:ext uri="{FF2B5EF4-FFF2-40B4-BE49-F238E27FC236}">
                <a16:creationId xmlns:a16="http://schemas.microsoft.com/office/drawing/2014/main" id="{AA55A04F-3E81-05A6-6331-0C8ADB1024E6}"/>
              </a:ext>
            </a:extLst>
          </p:cNvPr>
          <p:cNvSpPr/>
          <p:nvPr/>
        </p:nvSpPr>
        <p:spPr>
          <a:xfrm>
            <a:off x="528639" y="2440049"/>
            <a:ext cx="436586" cy="436586"/>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iamond 31">
            <a:extLst>
              <a:ext uri="{FF2B5EF4-FFF2-40B4-BE49-F238E27FC236}">
                <a16:creationId xmlns:a16="http://schemas.microsoft.com/office/drawing/2014/main" id="{0780DDE2-6865-12D5-E23A-BA506A5B347A}"/>
              </a:ext>
            </a:extLst>
          </p:cNvPr>
          <p:cNvSpPr/>
          <p:nvPr/>
        </p:nvSpPr>
        <p:spPr>
          <a:xfrm>
            <a:off x="532734" y="3140221"/>
            <a:ext cx="432491" cy="432491"/>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iamond 28">
            <a:extLst>
              <a:ext uri="{FF2B5EF4-FFF2-40B4-BE49-F238E27FC236}">
                <a16:creationId xmlns:a16="http://schemas.microsoft.com/office/drawing/2014/main" id="{3474B487-7615-E32E-F755-DCBCEF7BD115}"/>
              </a:ext>
            </a:extLst>
          </p:cNvPr>
          <p:cNvSpPr/>
          <p:nvPr/>
        </p:nvSpPr>
        <p:spPr>
          <a:xfrm>
            <a:off x="528639" y="2790135"/>
            <a:ext cx="436586" cy="436586"/>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iamond 29">
            <a:extLst>
              <a:ext uri="{FF2B5EF4-FFF2-40B4-BE49-F238E27FC236}">
                <a16:creationId xmlns:a16="http://schemas.microsoft.com/office/drawing/2014/main" id="{33654703-BC71-BB9C-9D12-073DDD1542B8}"/>
              </a:ext>
            </a:extLst>
          </p:cNvPr>
          <p:cNvSpPr/>
          <p:nvPr/>
        </p:nvSpPr>
        <p:spPr>
          <a:xfrm>
            <a:off x="520469" y="3930639"/>
            <a:ext cx="436586" cy="436586"/>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Diamond 30">
            <a:extLst>
              <a:ext uri="{FF2B5EF4-FFF2-40B4-BE49-F238E27FC236}">
                <a16:creationId xmlns:a16="http://schemas.microsoft.com/office/drawing/2014/main" id="{A901DD50-06BE-0245-4541-A3CC0AC149AD}"/>
              </a:ext>
            </a:extLst>
          </p:cNvPr>
          <p:cNvSpPr/>
          <p:nvPr/>
        </p:nvSpPr>
        <p:spPr>
          <a:xfrm>
            <a:off x="520469" y="4280725"/>
            <a:ext cx="436586" cy="436586"/>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iamond 32">
            <a:extLst>
              <a:ext uri="{FF2B5EF4-FFF2-40B4-BE49-F238E27FC236}">
                <a16:creationId xmlns:a16="http://schemas.microsoft.com/office/drawing/2014/main" id="{AEFBD356-22C9-BA6D-4805-46EE4A945270}"/>
              </a:ext>
            </a:extLst>
          </p:cNvPr>
          <p:cNvSpPr/>
          <p:nvPr/>
        </p:nvSpPr>
        <p:spPr>
          <a:xfrm>
            <a:off x="520469" y="3537303"/>
            <a:ext cx="436586" cy="436586"/>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amond 28">
            <a:extLst>
              <a:ext uri="{FF2B5EF4-FFF2-40B4-BE49-F238E27FC236}">
                <a16:creationId xmlns:a16="http://schemas.microsoft.com/office/drawing/2014/main" id="{5920B5A9-59C1-3B73-CA4E-4E66FD066286}"/>
              </a:ext>
            </a:extLst>
          </p:cNvPr>
          <p:cNvSpPr/>
          <p:nvPr/>
        </p:nvSpPr>
        <p:spPr>
          <a:xfrm>
            <a:off x="520469" y="4630811"/>
            <a:ext cx="436586" cy="436586"/>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Diamond 29">
            <a:extLst>
              <a:ext uri="{FF2B5EF4-FFF2-40B4-BE49-F238E27FC236}">
                <a16:creationId xmlns:a16="http://schemas.microsoft.com/office/drawing/2014/main" id="{3B3D9670-E6CA-8A65-50C6-1E251962B3B8}"/>
              </a:ext>
            </a:extLst>
          </p:cNvPr>
          <p:cNvSpPr/>
          <p:nvPr/>
        </p:nvSpPr>
        <p:spPr>
          <a:xfrm>
            <a:off x="11438526" y="3329723"/>
            <a:ext cx="436586" cy="436586"/>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Diamond 30">
            <a:extLst>
              <a:ext uri="{FF2B5EF4-FFF2-40B4-BE49-F238E27FC236}">
                <a16:creationId xmlns:a16="http://schemas.microsoft.com/office/drawing/2014/main" id="{46037320-2CEB-211F-DEF1-9E766ABD8C83}"/>
              </a:ext>
            </a:extLst>
          </p:cNvPr>
          <p:cNvSpPr/>
          <p:nvPr/>
        </p:nvSpPr>
        <p:spPr>
          <a:xfrm>
            <a:off x="11438526" y="3679809"/>
            <a:ext cx="436586" cy="436586"/>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iamond 31">
            <a:extLst>
              <a:ext uri="{FF2B5EF4-FFF2-40B4-BE49-F238E27FC236}">
                <a16:creationId xmlns:a16="http://schemas.microsoft.com/office/drawing/2014/main" id="{569E08DB-291F-DB4C-7430-6E43D25DB676}"/>
              </a:ext>
            </a:extLst>
          </p:cNvPr>
          <p:cNvSpPr/>
          <p:nvPr/>
        </p:nvSpPr>
        <p:spPr>
          <a:xfrm>
            <a:off x="11442621" y="4379981"/>
            <a:ext cx="432491" cy="432491"/>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iamond 28">
            <a:extLst>
              <a:ext uri="{FF2B5EF4-FFF2-40B4-BE49-F238E27FC236}">
                <a16:creationId xmlns:a16="http://schemas.microsoft.com/office/drawing/2014/main" id="{6699A790-D86F-93F5-29C2-8EF6DAE01412}"/>
              </a:ext>
            </a:extLst>
          </p:cNvPr>
          <p:cNvSpPr/>
          <p:nvPr/>
        </p:nvSpPr>
        <p:spPr>
          <a:xfrm>
            <a:off x="11438526" y="4029895"/>
            <a:ext cx="436586" cy="436586"/>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530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그림 1">
            <a:extLst>
              <a:ext uri="{FF2B5EF4-FFF2-40B4-BE49-F238E27FC236}">
                <a16:creationId xmlns:a16="http://schemas.microsoft.com/office/drawing/2014/main" id="{58473811-BECC-989E-304C-80C7727B35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92992"/>
            <a:ext cx="12192000" cy="1006061"/>
          </a:xfrm>
          <a:prstGeom prst="rect">
            <a:avLst/>
          </a:prstGeom>
        </p:spPr>
      </p:pic>
      <p:pic>
        <p:nvPicPr>
          <p:cNvPr id="39" name="Imagen 38">
            <a:extLst>
              <a:ext uri="{FF2B5EF4-FFF2-40B4-BE49-F238E27FC236}">
                <a16:creationId xmlns:a16="http://schemas.microsoft.com/office/drawing/2014/main" id="{1DD1FFF6-CD1D-50F1-6BBE-CDF7BC510E51}"/>
              </a:ext>
            </a:extLst>
          </p:cNvPr>
          <p:cNvPicPr>
            <a:picLocks noChangeAspect="1"/>
          </p:cNvPicPr>
          <p:nvPr/>
        </p:nvPicPr>
        <p:blipFill rotWithShape="1">
          <a:blip r:embed="rId3">
            <a:extLst>
              <a:ext uri="{28A0092B-C50C-407E-A947-70E740481C1C}">
                <a14:useLocalDpi xmlns:a14="http://schemas.microsoft.com/office/drawing/2010/main" val="0"/>
              </a:ext>
            </a:extLst>
          </a:blip>
          <a:srcRect l="2874" t="63692" r="68172" b="2734"/>
          <a:stretch/>
        </p:blipFill>
        <p:spPr>
          <a:xfrm>
            <a:off x="6597446" y="4201686"/>
            <a:ext cx="3530577" cy="1979213"/>
          </a:xfrm>
          <a:prstGeom prst="rect">
            <a:avLst/>
          </a:prstGeom>
        </p:spPr>
      </p:pic>
      <p:pic>
        <p:nvPicPr>
          <p:cNvPr id="43" name="Imagen 42">
            <a:extLst>
              <a:ext uri="{FF2B5EF4-FFF2-40B4-BE49-F238E27FC236}">
                <a16:creationId xmlns:a16="http://schemas.microsoft.com/office/drawing/2014/main" id="{F57CC3ED-2A78-9B87-774C-0879E578034F}"/>
              </a:ext>
            </a:extLst>
          </p:cNvPr>
          <p:cNvPicPr>
            <a:picLocks noChangeAspect="1"/>
          </p:cNvPicPr>
          <p:nvPr/>
        </p:nvPicPr>
        <p:blipFill rotWithShape="1">
          <a:blip r:embed="rId3">
            <a:extLst>
              <a:ext uri="{28A0092B-C50C-407E-A947-70E740481C1C}">
                <a14:useLocalDpi xmlns:a14="http://schemas.microsoft.com/office/drawing/2010/main" val="0"/>
              </a:ext>
            </a:extLst>
          </a:blip>
          <a:srcRect l="35519" t="1855" r="35527" b="68187"/>
          <a:stretch/>
        </p:blipFill>
        <p:spPr>
          <a:xfrm>
            <a:off x="2118056" y="4201686"/>
            <a:ext cx="3530577" cy="1979213"/>
          </a:xfrm>
          <a:prstGeom prst="rect">
            <a:avLst/>
          </a:prstGeom>
        </p:spPr>
      </p:pic>
      <p:pic>
        <p:nvPicPr>
          <p:cNvPr id="44" name="Imagen 43">
            <a:extLst>
              <a:ext uri="{FF2B5EF4-FFF2-40B4-BE49-F238E27FC236}">
                <a16:creationId xmlns:a16="http://schemas.microsoft.com/office/drawing/2014/main" id="{A21A7C4F-B388-D6CA-F85C-3524E4DD58F8}"/>
              </a:ext>
            </a:extLst>
          </p:cNvPr>
          <p:cNvPicPr>
            <a:picLocks noChangeAspect="1"/>
          </p:cNvPicPr>
          <p:nvPr/>
        </p:nvPicPr>
        <p:blipFill rotWithShape="1">
          <a:blip r:embed="rId3">
            <a:extLst>
              <a:ext uri="{28A0092B-C50C-407E-A947-70E740481C1C}">
                <a14:useLocalDpi xmlns:a14="http://schemas.microsoft.com/office/drawing/2010/main" val="0"/>
              </a:ext>
            </a:extLst>
          </a:blip>
          <a:srcRect l="2923" t="1499" r="68124" b="72448"/>
          <a:stretch/>
        </p:blipFill>
        <p:spPr>
          <a:xfrm>
            <a:off x="2118056" y="1656317"/>
            <a:ext cx="3530577" cy="2330245"/>
          </a:xfrm>
          <a:prstGeom prst="rect">
            <a:avLst/>
          </a:prstGeom>
        </p:spPr>
      </p:pic>
      <p:pic>
        <p:nvPicPr>
          <p:cNvPr id="45" name="Imagen 44">
            <a:extLst>
              <a:ext uri="{FF2B5EF4-FFF2-40B4-BE49-F238E27FC236}">
                <a16:creationId xmlns:a16="http://schemas.microsoft.com/office/drawing/2014/main" id="{EC4762FF-4892-783B-4C2F-BEF84BF686EF}"/>
              </a:ext>
            </a:extLst>
          </p:cNvPr>
          <p:cNvPicPr>
            <a:picLocks noChangeAspect="1"/>
          </p:cNvPicPr>
          <p:nvPr/>
        </p:nvPicPr>
        <p:blipFill rotWithShape="1">
          <a:blip r:embed="rId3">
            <a:extLst>
              <a:ext uri="{28A0092B-C50C-407E-A947-70E740481C1C}">
                <a14:useLocalDpi xmlns:a14="http://schemas.microsoft.com/office/drawing/2010/main" val="0"/>
              </a:ext>
            </a:extLst>
          </a:blip>
          <a:srcRect l="3021" t="27630" r="68025" b="37099"/>
          <a:stretch/>
        </p:blipFill>
        <p:spPr>
          <a:xfrm>
            <a:off x="6597446" y="1656317"/>
            <a:ext cx="3530577" cy="2330245"/>
          </a:xfrm>
          <a:prstGeom prst="rect">
            <a:avLst/>
          </a:prstGeom>
        </p:spPr>
      </p:pic>
      <p:grpSp>
        <p:nvGrpSpPr>
          <p:cNvPr id="47" name="Group 19">
            <a:extLst>
              <a:ext uri="{FF2B5EF4-FFF2-40B4-BE49-F238E27FC236}">
                <a16:creationId xmlns:a16="http://schemas.microsoft.com/office/drawing/2014/main" id="{2E65F820-6930-17B9-F0DA-D0CB7B070983}"/>
              </a:ext>
            </a:extLst>
          </p:cNvPr>
          <p:cNvGrpSpPr/>
          <p:nvPr/>
        </p:nvGrpSpPr>
        <p:grpSpPr>
          <a:xfrm flipH="1">
            <a:off x="160811" y="304271"/>
            <a:ext cx="3634011" cy="1097280"/>
            <a:chOff x="8230329" y="5360525"/>
            <a:chExt cx="3634011" cy="1097280"/>
          </a:xfrm>
        </p:grpSpPr>
        <p:sp>
          <p:nvSpPr>
            <p:cNvPr id="48" name="Rectangle 20">
              <a:extLst>
                <a:ext uri="{FF2B5EF4-FFF2-40B4-BE49-F238E27FC236}">
                  <a16:creationId xmlns:a16="http://schemas.microsoft.com/office/drawing/2014/main" id="{50E665BD-205B-2ABB-9722-26297EBDBFBC}"/>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21">
              <a:extLst>
                <a:ext uri="{FF2B5EF4-FFF2-40B4-BE49-F238E27FC236}">
                  <a16:creationId xmlns:a16="http://schemas.microsoft.com/office/drawing/2014/main" id="{63FF8DF7-22B9-BFFB-7698-0D881E90F4C0}"/>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22">
            <a:extLst>
              <a:ext uri="{FF2B5EF4-FFF2-40B4-BE49-F238E27FC236}">
                <a16:creationId xmlns:a16="http://schemas.microsoft.com/office/drawing/2014/main" id="{0DF813F0-3D94-94E5-6331-690B8E94285D}"/>
              </a:ext>
            </a:extLst>
          </p:cNvPr>
          <p:cNvGrpSpPr/>
          <p:nvPr/>
        </p:nvGrpSpPr>
        <p:grpSpPr>
          <a:xfrm flipV="1">
            <a:off x="7178652" y="253788"/>
            <a:ext cx="3643536" cy="1106806"/>
            <a:chOff x="8230329" y="5360525"/>
            <a:chExt cx="3643536" cy="1106806"/>
          </a:xfrm>
        </p:grpSpPr>
        <p:sp>
          <p:nvSpPr>
            <p:cNvPr id="51" name="Rectangle 23">
              <a:extLst>
                <a:ext uri="{FF2B5EF4-FFF2-40B4-BE49-F238E27FC236}">
                  <a16:creationId xmlns:a16="http://schemas.microsoft.com/office/drawing/2014/main" id="{86B46AAA-A7B2-F71C-047F-0F1C2D84E0EE}"/>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24">
              <a:extLst>
                <a:ext uri="{FF2B5EF4-FFF2-40B4-BE49-F238E27FC236}">
                  <a16:creationId xmlns:a16="http://schemas.microsoft.com/office/drawing/2014/main" id="{791DB77E-B6FE-5D3E-4FE6-A467854B80D9}"/>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CuadroTexto 52">
            <a:extLst>
              <a:ext uri="{FF2B5EF4-FFF2-40B4-BE49-F238E27FC236}">
                <a16:creationId xmlns:a16="http://schemas.microsoft.com/office/drawing/2014/main" id="{091D35AB-C2F8-4D61-07EB-61AE3B904D07}"/>
              </a:ext>
            </a:extLst>
          </p:cNvPr>
          <p:cNvSpPr txBox="1"/>
          <p:nvPr/>
        </p:nvSpPr>
        <p:spPr>
          <a:xfrm>
            <a:off x="278193" y="492740"/>
            <a:ext cx="10391707" cy="71508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419" sz="3600" dirty="0">
                <a:solidFill>
                  <a:schemeClr val="bg1"/>
                </a:solidFill>
                <a:latin typeface="Cascadia Code" panose="020B0609020000020004" pitchFamily="49" charset="0"/>
                <a:cs typeface="Cascadia Code" panose="020B0609020000020004" pitchFamily="49" charset="0"/>
              </a:rPr>
              <a:t>IDENTIFICANDO LAS TABLAS NECESARIAS</a:t>
            </a:r>
          </a:p>
        </p:txBody>
      </p:sp>
      <p:sp>
        <p:nvSpPr>
          <p:cNvPr id="55" name="Diamond 29">
            <a:extLst>
              <a:ext uri="{FF2B5EF4-FFF2-40B4-BE49-F238E27FC236}">
                <a16:creationId xmlns:a16="http://schemas.microsoft.com/office/drawing/2014/main" id="{F624E05F-AC02-C771-C8EE-6CC818362EE6}"/>
              </a:ext>
            </a:extLst>
          </p:cNvPr>
          <p:cNvSpPr/>
          <p:nvPr/>
        </p:nvSpPr>
        <p:spPr>
          <a:xfrm>
            <a:off x="520469" y="3930639"/>
            <a:ext cx="436586" cy="436586"/>
          </a:xfrm>
          <a:prstGeom prst="diamond">
            <a:avLst/>
          </a:prstGeom>
          <a:solidFill>
            <a:schemeClr val="tx1">
              <a:lumMod val="75000"/>
              <a:lumOff val="25000"/>
            </a:schemeClr>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Diamond 30">
            <a:extLst>
              <a:ext uri="{FF2B5EF4-FFF2-40B4-BE49-F238E27FC236}">
                <a16:creationId xmlns:a16="http://schemas.microsoft.com/office/drawing/2014/main" id="{27B3CC60-823B-68DE-BB56-76815558B053}"/>
              </a:ext>
            </a:extLst>
          </p:cNvPr>
          <p:cNvSpPr/>
          <p:nvPr/>
        </p:nvSpPr>
        <p:spPr>
          <a:xfrm>
            <a:off x="520469" y="4280725"/>
            <a:ext cx="436586" cy="436586"/>
          </a:xfrm>
          <a:prstGeom prst="diamond">
            <a:avLst/>
          </a:prstGeom>
          <a:solidFill>
            <a:schemeClr val="tx1">
              <a:lumMod val="75000"/>
              <a:lumOff val="25000"/>
            </a:schemeClr>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iamond 31">
            <a:extLst>
              <a:ext uri="{FF2B5EF4-FFF2-40B4-BE49-F238E27FC236}">
                <a16:creationId xmlns:a16="http://schemas.microsoft.com/office/drawing/2014/main" id="{BC84DA42-B7D7-560A-C35D-798FA3B266FE}"/>
              </a:ext>
            </a:extLst>
          </p:cNvPr>
          <p:cNvSpPr/>
          <p:nvPr/>
        </p:nvSpPr>
        <p:spPr>
          <a:xfrm>
            <a:off x="524564" y="4980897"/>
            <a:ext cx="432491" cy="432491"/>
          </a:xfrm>
          <a:prstGeom prst="diamond">
            <a:avLst/>
          </a:prstGeom>
          <a:solidFill>
            <a:schemeClr val="tx1">
              <a:lumMod val="75000"/>
              <a:lumOff val="25000"/>
            </a:schemeClr>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Diamond 28">
            <a:extLst>
              <a:ext uri="{FF2B5EF4-FFF2-40B4-BE49-F238E27FC236}">
                <a16:creationId xmlns:a16="http://schemas.microsoft.com/office/drawing/2014/main" id="{65F0F4B6-2929-00F1-7774-C1A535088BB3}"/>
              </a:ext>
            </a:extLst>
          </p:cNvPr>
          <p:cNvSpPr/>
          <p:nvPr/>
        </p:nvSpPr>
        <p:spPr>
          <a:xfrm>
            <a:off x="520469" y="4630811"/>
            <a:ext cx="436586" cy="436586"/>
          </a:xfrm>
          <a:prstGeom prst="diamond">
            <a:avLst/>
          </a:prstGeom>
          <a:solidFill>
            <a:schemeClr val="tx1">
              <a:lumMod val="75000"/>
              <a:lumOff val="25000"/>
            </a:schemeClr>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iamond 29">
            <a:extLst>
              <a:ext uri="{FF2B5EF4-FFF2-40B4-BE49-F238E27FC236}">
                <a16:creationId xmlns:a16="http://schemas.microsoft.com/office/drawing/2014/main" id="{93B4B4EA-6F3A-F7C9-1A3E-6EF3EA5A92D3}"/>
              </a:ext>
            </a:extLst>
          </p:cNvPr>
          <p:cNvSpPr/>
          <p:nvPr/>
        </p:nvSpPr>
        <p:spPr>
          <a:xfrm>
            <a:off x="11306457" y="1758778"/>
            <a:ext cx="436586" cy="436586"/>
          </a:xfrm>
          <a:prstGeom prst="diamond">
            <a:avLst/>
          </a:prstGeom>
          <a:solidFill>
            <a:schemeClr val="tx1">
              <a:lumMod val="75000"/>
              <a:lumOff val="25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Diamond 30">
            <a:extLst>
              <a:ext uri="{FF2B5EF4-FFF2-40B4-BE49-F238E27FC236}">
                <a16:creationId xmlns:a16="http://schemas.microsoft.com/office/drawing/2014/main" id="{072F9A6E-2B9B-063C-9DBA-96D36D1BD2E6}"/>
              </a:ext>
            </a:extLst>
          </p:cNvPr>
          <p:cNvSpPr/>
          <p:nvPr/>
        </p:nvSpPr>
        <p:spPr>
          <a:xfrm>
            <a:off x="11306457" y="2108864"/>
            <a:ext cx="436586" cy="436586"/>
          </a:xfrm>
          <a:prstGeom prst="diamond">
            <a:avLst/>
          </a:prstGeom>
          <a:solidFill>
            <a:schemeClr val="tx1">
              <a:lumMod val="75000"/>
              <a:lumOff val="25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iamond 31">
            <a:extLst>
              <a:ext uri="{FF2B5EF4-FFF2-40B4-BE49-F238E27FC236}">
                <a16:creationId xmlns:a16="http://schemas.microsoft.com/office/drawing/2014/main" id="{F1E543D1-DC56-6588-9A88-7DCCF142D5AD}"/>
              </a:ext>
            </a:extLst>
          </p:cNvPr>
          <p:cNvSpPr/>
          <p:nvPr/>
        </p:nvSpPr>
        <p:spPr>
          <a:xfrm>
            <a:off x="11310552" y="2809036"/>
            <a:ext cx="432491" cy="432491"/>
          </a:xfrm>
          <a:prstGeom prst="diamond">
            <a:avLst/>
          </a:prstGeom>
          <a:solidFill>
            <a:schemeClr val="tx1">
              <a:lumMod val="75000"/>
              <a:lumOff val="25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Diamond 28">
            <a:extLst>
              <a:ext uri="{FF2B5EF4-FFF2-40B4-BE49-F238E27FC236}">
                <a16:creationId xmlns:a16="http://schemas.microsoft.com/office/drawing/2014/main" id="{714E4BAB-D17A-EFDA-0AB7-5798FA8C261B}"/>
              </a:ext>
            </a:extLst>
          </p:cNvPr>
          <p:cNvSpPr/>
          <p:nvPr/>
        </p:nvSpPr>
        <p:spPr>
          <a:xfrm>
            <a:off x="11306457" y="2458950"/>
            <a:ext cx="436586" cy="436586"/>
          </a:xfrm>
          <a:prstGeom prst="diamond">
            <a:avLst/>
          </a:prstGeom>
          <a:solidFill>
            <a:schemeClr val="tx1">
              <a:lumMod val="75000"/>
              <a:lumOff val="25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188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9401" y="339516"/>
            <a:ext cx="11573197" cy="724247"/>
          </a:xfrm>
          <a:prstGeom prst="rect">
            <a:avLst/>
          </a:prstGeom>
        </p:spPr>
        <p:txBody>
          <a:bodyPr/>
          <a:lstStyle/>
          <a:p>
            <a:r>
              <a:rPr lang="en-US" dirty="0">
                <a:latin typeface="Castellar" panose="020A0402060406010301" pitchFamily="18" charset="0"/>
                <a:cs typeface="Cascadia Code" panose="020B0609020000020004" pitchFamily="49" charset="0"/>
              </a:rPr>
              <a:t>DISEÑO DE LA BASE DE DATOS</a:t>
            </a:r>
          </a:p>
        </p:txBody>
      </p:sp>
      <p:grpSp>
        <p:nvGrpSpPr>
          <p:cNvPr id="3" name="Group 19">
            <a:extLst>
              <a:ext uri="{FF2B5EF4-FFF2-40B4-BE49-F238E27FC236}">
                <a16:creationId xmlns:a16="http://schemas.microsoft.com/office/drawing/2014/main" id="{2AE4F055-EA18-AAA4-DCEE-13B8B80D8FEB}"/>
              </a:ext>
            </a:extLst>
          </p:cNvPr>
          <p:cNvGrpSpPr/>
          <p:nvPr/>
        </p:nvGrpSpPr>
        <p:grpSpPr>
          <a:xfrm flipH="1">
            <a:off x="160808" y="167167"/>
            <a:ext cx="3634011" cy="1012712"/>
            <a:chOff x="8230329" y="5360525"/>
            <a:chExt cx="3634011" cy="1097280"/>
          </a:xfrm>
        </p:grpSpPr>
        <p:sp>
          <p:nvSpPr>
            <p:cNvPr id="4" name="Rectangle 20">
              <a:extLst>
                <a:ext uri="{FF2B5EF4-FFF2-40B4-BE49-F238E27FC236}">
                  <a16:creationId xmlns:a16="http://schemas.microsoft.com/office/drawing/2014/main" id="{069983C5-3A34-9868-D0AF-1F8B60D4DB8D}"/>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21">
              <a:extLst>
                <a:ext uri="{FF2B5EF4-FFF2-40B4-BE49-F238E27FC236}">
                  <a16:creationId xmlns:a16="http://schemas.microsoft.com/office/drawing/2014/main" id="{229BCA61-69EF-1AE4-DBC8-071D636C597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22">
            <a:extLst>
              <a:ext uri="{FF2B5EF4-FFF2-40B4-BE49-F238E27FC236}">
                <a16:creationId xmlns:a16="http://schemas.microsoft.com/office/drawing/2014/main" id="{AD8CFB9D-CCBC-D509-D76A-975E8CAFE24F}"/>
              </a:ext>
            </a:extLst>
          </p:cNvPr>
          <p:cNvGrpSpPr/>
          <p:nvPr/>
        </p:nvGrpSpPr>
        <p:grpSpPr>
          <a:xfrm flipV="1">
            <a:off x="8239062" y="167166"/>
            <a:ext cx="3792128" cy="1012711"/>
            <a:chOff x="8230329" y="5360525"/>
            <a:chExt cx="3643536" cy="1106806"/>
          </a:xfrm>
        </p:grpSpPr>
        <p:sp>
          <p:nvSpPr>
            <p:cNvPr id="7" name="Rectangle 23">
              <a:extLst>
                <a:ext uri="{FF2B5EF4-FFF2-40B4-BE49-F238E27FC236}">
                  <a16:creationId xmlns:a16="http://schemas.microsoft.com/office/drawing/2014/main" id="{A4D33BFE-0FBB-4641-E675-3426C405D1EC}"/>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4">
              <a:extLst>
                <a:ext uri="{FF2B5EF4-FFF2-40B4-BE49-F238E27FC236}">
                  <a16:creationId xmlns:a16="http://schemas.microsoft.com/office/drawing/2014/main" id="{ADF592DE-A053-3950-A670-5B3643C34033}"/>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Imagen 9">
            <a:extLst>
              <a:ext uri="{FF2B5EF4-FFF2-40B4-BE49-F238E27FC236}">
                <a16:creationId xmlns:a16="http://schemas.microsoft.com/office/drawing/2014/main" id="{DD188827-2E87-7C08-C660-EB0A47676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445" y="1300089"/>
            <a:ext cx="11031794" cy="5454670"/>
          </a:xfrm>
          <a:prstGeom prst="rect">
            <a:avLst/>
          </a:prstGeom>
        </p:spPr>
      </p:pic>
    </p:spTree>
    <p:extLst>
      <p:ext uri="{BB962C8B-B14F-4D97-AF65-F5344CB8AC3E}">
        <p14:creationId xmlns:p14="http://schemas.microsoft.com/office/powerpoint/2010/main" val="182380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048BC0F-7A35-A9FC-6684-4E932DDF4AEF}"/>
              </a:ext>
            </a:extLst>
          </p:cNvPr>
          <p:cNvGrpSpPr/>
          <p:nvPr/>
        </p:nvGrpSpPr>
        <p:grpSpPr>
          <a:xfrm>
            <a:off x="0" y="0"/>
            <a:ext cx="7334250" cy="6858000"/>
            <a:chOff x="0" y="0"/>
            <a:chExt cx="7334250" cy="6858000"/>
          </a:xfrm>
        </p:grpSpPr>
        <p:sp>
          <p:nvSpPr>
            <p:cNvPr id="16" name="Freeform: Shape 15">
              <a:extLst>
                <a:ext uri="{FF2B5EF4-FFF2-40B4-BE49-F238E27FC236}">
                  <a16:creationId xmlns:a16="http://schemas.microsoft.com/office/drawing/2014/main" id="{5073A88A-5CDF-4FD0-A13A-C09538BF5158}"/>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C7A717-BB84-4DD4-A936-76FB49EA26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C26EAE3-388B-40D3-99B6-18DB3819E93D}"/>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5">
              <a:extLst>
                <a:ext uri="{FF2B5EF4-FFF2-40B4-BE49-F238E27FC236}">
                  <a16:creationId xmlns:a16="http://schemas.microsoft.com/office/drawing/2014/main" id="{910D079D-8BAD-2148-9B46-B24705A4F864}"/>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Freeform: Shape 7">
              <a:extLst>
                <a:ext uri="{FF2B5EF4-FFF2-40B4-BE49-F238E27FC236}">
                  <a16:creationId xmlns:a16="http://schemas.microsoft.com/office/drawing/2014/main" id="{062AF29A-F349-3B3D-CD38-5C27B926E1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Freeform: Shape 8">
              <a:extLst>
                <a:ext uri="{FF2B5EF4-FFF2-40B4-BE49-F238E27FC236}">
                  <a16:creationId xmlns:a16="http://schemas.microsoft.com/office/drawing/2014/main" id="{BBB3D01A-F2A3-4F52-9105-794E21542794}"/>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2" name="Text Placeholder 1">
            <a:extLst>
              <a:ext uri="{FF2B5EF4-FFF2-40B4-BE49-F238E27FC236}">
                <a16:creationId xmlns:a16="http://schemas.microsoft.com/office/drawing/2014/main" id="{902950B6-993A-259F-C301-332D954FD7FC}"/>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Archivo </a:t>
            </a:r>
            <a:r>
              <a:rPr lang="es-MX" sz="4400" b="1" dirty="0" err="1">
                <a:solidFill>
                  <a:schemeClr val="bg1"/>
                </a:solidFill>
                <a:latin typeface="Castellar" panose="020A0402060406010301" pitchFamily="18" charset="0"/>
                <a:cs typeface="Cascadia Code" panose="020B0609020000020004" pitchFamily="49" charset="0"/>
              </a:rPr>
              <a:t>sql</a:t>
            </a:r>
            <a:endParaRPr lang="es-MX" sz="4400" b="1" dirty="0">
              <a:solidFill>
                <a:schemeClr val="bg1"/>
              </a:solidFill>
              <a:latin typeface="Castellar" panose="020A0402060406010301" pitchFamily="18" charset="0"/>
              <a:cs typeface="Cascadia Code" panose="020B0609020000020004" pitchFamily="49" charset="0"/>
            </a:endParaRPr>
          </a:p>
        </p:txBody>
      </p:sp>
      <p:grpSp>
        <p:nvGrpSpPr>
          <p:cNvPr id="13" name="Group 19">
            <a:extLst>
              <a:ext uri="{FF2B5EF4-FFF2-40B4-BE49-F238E27FC236}">
                <a16:creationId xmlns:a16="http://schemas.microsoft.com/office/drawing/2014/main" id="{CA8DA51D-1D0D-44E9-4C47-25F876F26067}"/>
              </a:ext>
            </a:extLst>
          </p:cNvPr>
          <p:cNvGrpSpPr/>
          <p:nvPr/>
        </p:nvGrpSpPr>
        <p:grpSpPr>
          <a:xfrm flipH="1">
            <a:off x="160808" y="167167"/>
            <a:ext cx="3634011" cy="1012712"/>
            <a:chOff x="8230329" y="5360525"/>
            <a:chExt cx="3634011" cy="1097280"/>
          </a:xfrm>
        </p:grpSpPr>
        <p:sp>
          <p:nvSpPr>
            <p:cNvPr id="14" name="Rectangle 20">
              <a:extLst>
                <a:ext uri="{FF2B5EF4-FFF2-40B4-BE49-F238E27FC236}">
                  <a16:creationId xmlns:a16="http://schemas.microsoft.com/office/drawing/2014/main" id="{A7B6BF4C-3304-7C6C-BD1D-7BAD87B1493D}"/>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21">
              <a:extLst>
                <a:ext uri="{FF2B5EF4-FFF2-40B4-BE49-F238E27FC236}">
                  <a16:creationId xmlns:a16="http://schemas.microsoft.com/office/drawing/2014/main" id="{E5B9B8AF-0883-C295-72BA-CB6570331A0A}"/>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22">
            <a:extLst>
              <a:ext uri="{FF2B5EF4-FFF2-40B4-BE49-F238E27FC236}">
                <a16:creationId xmlns:a16="http://schemas.microsoft.com/office/drawing/2014/main" id="{20596236-7C86-90C2-8014-7C9C55C2FC28}"/>
              </a:ext>
            </a:extLst>
          </p:cNvPr>
          <p:cNvGrpSpPr/>
          <p:nvPr/>
        </p:nvGrpSpPr>
        <p:grpSpPr>
          <a:xfrm flipV="1">
            <a:off x="2118482" y="167166"/>
            <a:ext cx="3792128" cy="1012711"/>
            <a:chOff x="8230329" y="5360525"/>
            <a:chExt cx="3643536" cy="1106806"/>
          </a:xfrm>
        </p:grpSpPr>
        <p:sp>
          <p:nvSpPr>
            <p:cNvPr id="37" name="Rectangle 23">
              <a:extLst>
                <a:ext uri="{FF2B5EF4-FFF2-40B4-BE49-F238E27FC236}">
                  <a16:creationId xmlns:a16="http://schemas.microsoft.com/office/drawing/2014/main" id="{1000DC90-658C-B0C3-7F97-8AB8EB4640D7}"/>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24">
              <a:extLst>
                <a:ext uri="{FF2B5EF4-FFF2-40B4-BE49-F238E27FC236}">
                  <a16:creationId xmlns:a16="http://schemas.microsoft.com/office/drawing/2014/main" id="{24950C74-6303-5F8C-75DF-6B70984B692B}"/>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 name="Imagen 39">
            <a:extLst>
              <a:ext uri="{FF2B5EF4-FFF2-40B4-BE49-F238E27FC236}">
                <a16:creationId xmlns:a16="http://schemas.microsoft.com/office/drawing/2014/main" id="{B3A96911-1C22-CF4A-ADD3-7FC191EC6505}"/>
              </a:ext>
            </a:extLst>
          </p:cNvPr>
          <p:cNvPicPr>
            <a:picLocks noChangeAspect="1"/>
          </p:cNvPicPr>
          <p:nvPr/>
        </p:nvPicPr>
        <p:blipFill>
          <a:blip r:embed="rId2"/>
          <a:stretch>
            <a:fillRect/>
          </a:stretch>
        </p:blipFill>
        <p:spPr>
          <a:xfrm>
            <a:off x="503080" y="1337376"/>
            <a:ext cx="7474205" cy="2557290"/>
          </a:xfrm>
          <a:prstGeom prst="rect">
            <a:avLst/>
          </a:prstGeom>
        </p:spPr>
      </p:pic>
      <p:pic>
        <p:nvPicPr>
          <p:cNvPr id="42" name="Imagen 41">
            <a:extLst>
              <a:ext uri="{FF2B5EF4-FFF2-40B4-BE49-F238E27FC236}">
                <a16:creationId xmlns:a16="http://schemas.microsoft.com/office/drawing/2014/main" id="{E915122E-44FA-6A2F-606B-9331E846E556}"/>
              </a:ext>
            </a:extLst>
          </p:cNvPr>
          <p:cNvPicPr>
            <a:picLocks noChangeAspect="1"/>
          </p:cNvPicPr>
          <p:nvPr/>
        </p:nvPicPr>
        <p:blipFill>
          <a:blip r:embed="rId3"/>
          <a:stretch>
            <a:fillRect/>
          </a:stretch>
        </p:blipFill>
        <p:spPr>
          <a:xfrm>
            <a:off x="3518165" y="4082171"/>
            <a:ext cx="7743212" cy="2560843"/>
          </a:xfrm>
          <a:prstGeom prst="rect">
            <a:avLst/>
          </a:prstGeom>
        </p:spPr>
      </p:pic>
    </p:spTree>
    <p:extLst>
      <p:ext uri="{BB962C8B-B14F-4D97-AF65-F5344CB8AC3E}">
        <p14:creationId xmlns:p14="http://schemas.microsoft.com/office/powerpoint/2010/main" val="3130014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048BC0F-7A35-A9FC-6684-4E932DDF4AEF}"/>
              </a:ext>
            </a:extLst>
          </p:cNvPr>
          <p:cNvGrpSpPr/>
          <p:nvPr/>
        </p:nvGrpSpPr>
        <p:grpSpPr>
          <a:xfrm>
            <a:off x="0" y="0"/>
            <a:ext cx="7334250" cy="6858000"/>
            <a:chOff x="0" y="0"/>
            <a:chExt cx="7334250" cy="6858000"/>
          </a:xfrm>
        </p:grpSpPr>
        <p:sp>
          <p:nvSpPr>
            <p:cNvPr id="16" name="Freeform: Shape 15">
              <a:extLst>
                <a:ext uri="{FF2B5EF4-FFF2-40B4-BE49-F238E27FC236}">
                  <a16:creationId xmlns:a16="http://schemas.microsoft.com/office/drawing/2014/main" id="{5073A88A-5CDF-4FD0-A13A-C09538BF5158}"/>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C7A717-BB84-4DD4-A936-76FB49EA26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C26EAE3-388B-40D3-99B6-18DB3819E93D}"/>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5">
              <a:extLst>
                <a:ext uri="{FF2B5EF4-FFF2-40B4-BE49-F238E27FC236}">
                  <a16:creationId xmlns:a16="http://schemas.microsoft.com/office/drawing/2014/main" id="{910D079D-8BAD-2148-9B46-B24705A4F864}"/>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Freeform: Shape 7">
              <a:extLst>
                <a:ext uri="{FF2B5EF4-FFF2-40B4-BE49-F238E27FC236}">
                  <a16:creationId xmlns:a16="http://schemas.microsoft.com/office/drawing/2014/main" id="{062AF29A-F349-3B3D-CD38-5C27B926E1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Freeform: Shape 8">
              <a:extLst>
                <a:ext uri="{FF2B5EF4-FFF2-40B4-BE49-F238E27FC236}">
                  <a16:creationId xmlns:a16="http://schemas.microsoft.com/office/drawing/2014/main" id="{BBB3D01A-F2A3-4F52-9105-794E21542794}"/>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pic>
        <p:nvPicPr>
          <p:cNvPr id="44" name="Imagen 43">
            <a:extLst>
              <a:ext uri="{FF2B5EF4-FFF2-40B4-BE49-F238E27FC236}">
                <a16:creationId xmlns:a16="http://schemas.microsoft.com/office/drawing/2014/main" id="{CE7F63B3-6E57-A46D-6598-1492B25ACA33}"/>
              </a:ext>
            </a:extLst>
          </p:cNvPr>
          <p:cNvPicPr>
            <a:picLocks noChangeAspect="1"/>
          </p:cNvPicPr>
          <p:nvPr/>
        </p:nvPicPr>
        <p:blipFill>
          <a:blip r:embed="rId2"/>
          <a:stretch>
            <a:fillRect/>
          </a:stretch>
        </p:blipFill>
        <p:spPr>
          <a:xfrm>
            <a:off x="530942" y="1330472"/>
            <a:ext cx="6299279" cy="2465752"/>
          </a:xfrm>
          <a:prstGeom prst="rect">
            <a:avLst/>
          </a:prstGeom>
        </p:spPr>
      </p:pic>
      <p:pic>
        <p:nvPicPr>
          <p:cNvPr id="46" name="Imagen 45">
            <a:extLst>
              <a:ext uri="{FF2B5EF4-FFF2-40B4-BE49-F238E27FC236}">
                <a16:creationId xmlns:a16="http://schemas.microsoft.com/office/drawing/2014/main" id="{45400676-B4F1-D0D0-F1E5-CD1026323EBA}"/>
              </a:ext>
            </a:extLst>
          </p:cNvPr>
          <p:cNvPicPr>
            <a:picLocks noChangeAspect="1"/>
          </p:cNvPicPr>
          <p:nvPr/>
        </p:nvPicPr>
        <p:blipFill>
          <a:blip r:embed="rId3"/>
          <a:stretch>
            <a:fillRect/>
          </a:stretch>
        </p:blipFill>
        <p:spPr>
          <a:xfrm>
            <a:off x="5200897" y="3965010"/>
            <a:ext cx="6299279" cy="2732672"/>
          </a:xfrm>
          <a:prstGeom prst="rect">
            <a:avLst/>
          </a:prstGeom>
        </p:spPr>
      </p:pic>
      <p:sp>
        <p:nvSpPr>
          <p:cNvPr id="47" name="Text Placeholder 1">
            <a:extLst>
              <a:ext uri="{FF2B5EF4-FFF2-40B4-BE49-F238E27FC236}">
                <a16:creationId xmlns:a16="http://schemas.microsoft.com/office/drawing/2014/main" id="{6F350E7C-EF54-DBF2-F355-197DC667F8F2}"/>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Archivo </a:t>
            </a:r>
            <a:r>
              <a:rPr lang="es-MX" sz="4400" b="1" dirty="0" err="1">
                <a:solidFill>
                  <a:schemeClr val="bg1"/>
                </a:solidFill>
                <a:latin typeface="Castellar" panose="020A0402060406010301" pitchFamily="18" charset="0"/>
                <a:cs typeface="Cascadia Code" panose="020B0609020000020004" pitchFamily="49" charset="0"/>
              </a:rPr>
              <a:t>sql</a:t>
            </a:r>
            <a:endParaRPr lang="es-MX" sz="4400" b="1" dirty="0">
              <a:solidFill>
                <a:schemeClr val="bg1"/>
              </a:solidFill>
              <a:latin typeface="Castellar" panose="020A0402060406010301" pitchFamily="18" charset="0"/>
              <a:cs typeface="Cascadia Code" panose="020B0609020000020004" pitchFamily="49" charset="0"/>
            </a:endParaRPr>
          </a:p>
        </p:txBody>
      </p:sp>
      <p:grpSp>
        <p:nvGrpSpPr>
          <p:cNvPr id="48" name="Group 19">
            <a:extLst>
              <a:ext uri="{FF2B5EF4-FFF2-40B4-BE49-F238E27FC236}">
                <a16:creationId xmlns:a16="http://schemas.microsoft.com/office/drawing/2014/main" id="{7AA96BF7-900E-1BD4-7347-732C11BAA716}"/>
              </a:ext>
            </a:extLst>
          </p:cNvPr>
          <p:cNvGrpSpPr/>
          <p:nvPr/>
        </p:nvGrpSpPr>
        <p:grpSpPr>
          <a:xfrm flipH="1">
            <a:off x="160808" y="167167"/>
            <a:ext cx="3634011" cy="1012712"/>
            <a:chOff x="8230329" y="5360525"/>
            <a:chExt cx="3634011" cy="1097280"/>
          </a:xfrm>
        </p:grpSpPr>
        <p:sp>
          <p:nvSpPr>
            <p:cNvPr id="49" name="Rectangle 20">
              <a:extLst>
                <a:ext uri="{FF2B5EF4-FFF2-40B4-BE49-F238E27FC236}">
                  <a16:creationId xmlns:a16="http://schemas.microsoft.com/office/drawing/2014/main" id="{96092426-D0AB-B7EA-0E6E-141347AAF9A7}"/>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21">
              <a:extLst>
                <a:ext uri="{FF2B5EF4-FFF2-40B4-BE49-F238E27FC236}">
                  <a16:creationId xmlns:a16="http://schemas.microsoft.com/office/drawing/2014/main" id="{1A9824CC-3C8D-144F-4C99-EFD85D054634}"/>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22">
            <a:extLst>
              <a:ext uri="{FF2B5EF4-FFF2-40B4-BE49-F238E27FC236}">
                <a16:creationId xmlns:a16="http://schemas.microsoft.com/office/drawing/2014/main" id="{642CCAAD-AAFE-3E7A-6903-704E38C46A72}"/>
              </a:ext>
            </a:extLst>
          </p:cNvPr>
          <p:cNvGrpSpPr/>
          <p:nvPr/>
        </p:nvGrpSpPr>
        <p:grpSpPr>
          <a:xfrm flipV="1">
            <a:off x="2118482" y="167166"/>
            <a:ext cx="3792128" cy="1012711"/>
            <a:chOff x="8230329" y="5360525"/>
            <a:chExt cx="3643536" cy="1106806"/>
          </a:xfrm>
        </p:grpSpPr>
        <p:sp>
          <p:nvSpPr>
            <p:cNvPr id="52" name="Rectangle 23">
              <a:extLst>
                <a:ext uri="{FF2B5EF4-FFF2-40B4-BE49-F238E27FC236}">
                  <a16:creationId xmlns:a16="http://schemas.microsoft.com/office/drawing/2014/main" id="{3878771D-B521-04C0-5693-A75638E451CB}"/>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24">
              <a:extLst>
                <a:ext uri="{FF2B5EF4-FFF2-40B4-BE49-F238E27FC236}">
                  <a16:creationId xmlns:a16="http://schemas.microsoft.com/office/drawing/2014/main" id="{6E76D624-5DB2-261B-15E8-E7FFD9C5064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72390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048BC0F-7A35-A9FC-6684-4E932DDF4AEF}"/>
              </a:ext>
            </a:extLst>
          </p:cNvPr>
          <p:cNvGrpSpPr/>
          <p:nvPr/>
        </p:nvGrpSpPr>
        <p:grpSpPr>
          <a:xfrm>
            <a:off x="0" y="0"/>
            <a:ext cx="7334250" cy="6858000"/>
            <a:chOff x="0" y="0"/>
            <a:chExt cx="7334250" cy="6858000"/>
          </a:xfrm>
        </p:grpSpPr>
        <p:sp>
          <p:nvSpPr>
            <p:cNvPr id="16" name="Freeform: Shape 15">
              <a:extLst>
                <a:ext uri="{FF2B5EF4-FFF2-40B4-BE49-F238E27FC236}">
                  <a16:creationId xmlns:a16="http://schemas.microsoft.com/office/drawing/2014/main" id="{5073A88A-5CDF-4FD0-A13A-C09538BF5158}"/>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C7A717-BB84-4DD4-A936-76FB49EA26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C26EAE3-388B-40D3-99B6-18DB3819E93D}"/>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5">
              <a:extLst>
                <a:ext uri="{FF2B5EF4-FFF2-40B4-BE49-F238E27FC236}">
                  <a16:creationId xmlns:a16="http://schemas.microsoft.com/office/drawing/2014/main" id="{910D079D-8BAD-2148-9B46-B24705A4F864}"/>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Freeform: Shape 7">
              <a:extLst>
                <a:ext uri="{FF2B5EF4-FFF2-40B4-BE49-F238E27FC236}">
                  <a16:creationId xmlns:a16="http://schemas.microsoft.com/office/drawing/2014/main" id="{062AF29A-F349-3B3D-CD38-5C27B926E1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Freeform: Shape 8">
              <a:extLst>
                <a:ext uri="{FF2B5EF4-FFF2-40B4-BE49-F238E27FC236}">
                  <a16:creationId xmlns:a16="http://schemas.microsoft.com/office/drawing/2014/main" id="{BBB3D01A-F2A3-4F52-9105-794E21542794}"/>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pic>
        <p:nvPicPr>
          <p:cNvPr id="3" name="Imagen 2">
            <a:extLst>
              <a:ext uri="{FF2B5EF4-FFF2-40B4-BE49-F238E27FC236}">
                <a16:creationId xmlns:a16="http://schemas.microsoft.com/office/drawing/2014/main" id="{062A68FB-487E-344C-12D1-37A3ED30069B}"/>
              </a:ext>
            </a:extLst>
          </p:cNvPr>
          <p:cNvPicPr>
            <a:picLocks noChangeAspect="1"/>
          </p:cNvPicPr>
          <p:nvPr/>
        </p:nvPicPr>
        <p:blipFill>
          <a:blip r:embed="rId2"/>
          <a:stretch>
            <a:fillRect/>
          </a:stretch>
        </p:blipFill>
        <p:spPr>
          <a:xfrm>
            <a:off x="386833" y="1293741"/>
            <a:ext cx="6253047" cy="2663711"/>
          </a:xfrm>
          <a:prstGeom prst="rect">
            <a:avLst/>
          </a:prstGeom>
        </p:spPr>
      </p:pic>
      <p:pic>
        <p:nvPicPr>
          <p:cNvPr id="5" name="Imagen 4">
            <a:extLst>
              <a:ext uri="{FF2B5EF4-FFF2-40B4-BE49-F238E27FC236}">
                <a16:creationId xmlns:a16="http://schemas.microsoft.com/office/drawing/2014/main" id="{3724B48D-C54A-1261-450F-1A5B3DEAD75D}"/>
              </a:ext>
            </a:extLst>
          </p:cNvPr>
          <p:cNvPicPr>
            <a:picLocks noChangeAspect="1"/>
          </p:cNvPicPr>
          <p:nvPr/>
        </p:nvPicPr>
        <p:blipFill>
          <a:blip r:embed="rId3"/>
          <a:stretch>
            <a:fillRect/>
          </a:stretch>
        </p:blipFill>
        <p:spPr>
          <a:xfrm>
            <a:off x="5385485" y="4145593"/>
            <a:ext cx="6048324" cy="2362666"/>
          </a:xfrm>
          <a:prstGeom prst="rect">
            <a:avLst/>
          </a:prstGeom>
        </p:spPr>
      </p:pic>
      <p:sp>
        <p:nvSpPr>
          <p:cNvPr id="25" name="Text Placeholder 1">
            <a:extLst>
              <a:ext uri="{FF2B5EF4-FFF2-40B4-BE49-F238E27FC236}">
                <a16:creationId xmlns:a16="http://schemas.microsoft.com/office/drawing/2014/main" id="{55B78F38-845D-16B5-0748-A4972D10CA9B}"/>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Archivo </a:t>
            </a:r>
            <a:r>
              <a:rPr lang="es-MX" sz="4400" b="1" dirty="0" err="1">
                <a:solidFill>
                  <a:schemeClr val="bg1"/>
                </a:solidFill>
                <a:latin typeface="Castellar" panose="020A0402060406010301" pitchFamily="18" charset="0"/>
                <a:cs typeface="Cascadia Code" panose="020B0609020000020004" pitchFamily="49" charset="0"/>
              </a:rPr>
              <a:t>sql</a:t>
            </a:r>
            <a:endParaRPr lang="es-MX" sz="4400" b="1" dirty="0">
              <a:solidFill>
                <a:schemeClr val="bg1"/>
              </a:solidFill>
              <a:latin typeface="Castellar" panose="020A0402060406010301" pitchFamily="18" charset="0"/>
              <a:cs typeface="Cascadia Code" panose="020B0609020000020004" pitchFamily="49" charset="0"/>
            </a:endParaRPr>
          </a:p>
        </p:txBody>
      </p:sp>
      <p:grpSp>
        <p:nvGrpSpPr>
          <p:cNvPr id="26" name="Group 19">
            <a:extLst>
              <a:ext uri="{FF2B5EF4-FFF2-40B4-BE49-F238E27FC236}">
                <a16:creationId xmlns:a16="http://schemas.microsoft.com/office/drawing/2014/main" id="{B4E478B7-C342-0F98-B605-4BB587B47895}"/>
              </a:ext>
            </a:extLst>
          </p:cNvPr>
          <p:cNvGrpSpPr/>
          <p:nvPr/>
        </p:nvGrpSpPr>
        <p:grpSpPr>
          <a:xfrm flipH="1">
            <a:off x="160808" y="167167"/>
            <a:ext cx="3634011" cy="1012712"/>
            <a:chOff x="8230329" y="5360525"/>
            <a:chExt cx="3634011" cy="1097280"/>
          </a:xfrm>
        </p:grpSpPr>
        <p:sp>
          <p:nvSpPr>
            <p:cNvPr id="27" name="Rectangle 20">
              <a:extLst>
                <a:ext uri="{FF2B5EF4-FFF2-40B4-BE49-F238E27FC236}">
                  <a16:creationId xmlns:a16="http://schemas.microsoft.com/office/drawing/2014/main" id="{5C3B54E3-905F-5B56-44E0-5A79930F36F3}"/>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1">
              <a:extLst>
                <a:ext uri="{FF2B5EF4-FFF2-40B4-BE49-F238E27FC236}">
                  <a16:creationId xmlns:a16="http://schemas.microsoft.com/office/drawing/2014/main" id="{DB76CE92-67CB-6BC9-3AA3-F2067B9C0C1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2">
            <a:extLst>
              <a:ext uri="{FF2B5EF4-FFF2-40B4-BE49-F238E27FC236}">
                <a16:creationId xmlns:a16="http://schemas.microsoft.com/office/drawing/2014/main" id="{A39F8FBA-6EC8-E400-7C2D-ABBCEA16D2F8}"/>
              </a:ext>
            </a:extLst>
          </p:cNvPr>
          <p:cNvGrpSpPr/>
          <p:nvPr/>
        </p:nvGrpSpPr>
        <p:grpSpPr>
          <a:xfrm flipV="1">
            <a:off x="2118482" y="167166"/>
            <a:ext cx="3792128" cy="1012711"/>
            <a:chOff x="8230329" y="5360525"/>
            <a:chExt cx="3643536" cy="1106806"/>
          </a:xfrm>
        </p:grpSpPr>
        <p:sp>
          <p:nvSpPr>
            <p:cNvPr id="30" name="Rectangle 23">
              <a:extLst>
                <a:ext uri="{FF2B5EF4-FFF2-40B4-BE49-F238E27FC236}">
                  <a16:creationId xmlns:a16="http://schemas.microsoft.com/office/drawing/2014/main" id="{58516D3E-5C49-D97C-D9BA-DAF1EF9B1844}"/>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24">
              <a:extLst>
                <a:ext uri="{FF2B5EF4-FFF2-40B4-BE49-F238E27FC236}">
                  <a16:creationId xmlns:a16="http://schemas.microsoft.com/office/drawing/2014/main" id="{6D9DCF8C-587B-10AB-0CD1-7AE9CBC6CA3C}"/>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6460353"/>
      </p:ext>
    </p:extLst>
  </p:cSld>
  <p:clrMapOvr>
    <a:masterClrMapping/>
  </p:clrMapOvr>
</p:sld>
</file>

<file path=ppt/theme/theme1.xml><?xml version="1.0" encoding="utf-8"?>
<a:theme xmlns:a="http://schemas.openxmlformats.org/drawingml/2006/main" name="Cover and End Slide Master">
  <a:themeElements>
    <a:clrScheme name="ALLPPT-COLOR-A05">
      <a:dk1>
        <a:sysClr val="windowText" lastClr="000000"/>
      </a:dk1>
      <a:lt1>
        <a:sysClr val="window" lastClr="FFFFFF"/>
      </a:lt1>
      <a:dk2>
        <a:srgbClr val="1F497D"/>
      </a:dk2>
      <a:lt2>
        <a:srgbClr val="EEECE1"/>
      </a:lt2>
      <a:accent1>
        <a:srgbClr val="33E97C"/>
      </a:accent1>
      <a:accent2>
        <a:srgbClr val="2FC5FA"/>
      </a:accent2>
      <a:accent3>
        <a:srgbClr val="F2AC30"/>
      </a:accent3>
      <a:accent4>
        <a:srgbClr val="FE3FE4"/>
      </a:accent4>
      <a:accent5>
        <a:srgbClr val="FE4D3B"/>
      </a:accent5>
      <a:accent6>
        <a:srgbClr val="CBCBC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05">
      <a:dk1>
        <a:sysClr val="windowText" lastClr="000000"/>
      </a:dk1>
      <a:lt1>
        <a:sysClr val="window" lastClr="FFFFFF"/>
      </a:lt1>
      <a:dk2>
        <a:srgbClr val="1F497D"/>
      </a:dk2>
      <a:lt2>
        <a:srgbClr val="EEECE1"/>
      </a:lt2>
      <a:accent1>
        <a:srgbClr val="33E97C"/>
      </a:accent1>
      <a:accent2>
        <a:srgbClr val="2FC5FA"/>
      </a:accent2>
      <a:accent3>
        <a:srgbClr val="F2AC30"/>
      </a:accent3>
      <a:accent4>
        <a:srgbClr val="FE3FE4"/>
      </a:accent4>
      <a:accent5>
        <a:srgbClr val="FE4D3B"/>
      </a:accent5>
      <a:accent6>
        <a:srgbClr val="CBCBC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3422</TotalTime>
  <Words>289</Words>
  <Application>Microsoft Office PowerPoint</Application>
  <PresentationFormat>Panorámica</PresentationFormat>
  <Paragraphs>40</Paragraphs>
  <Slides>28</Slides>
  <Notes>0</Notes>
  <HiddenSlides>0</HiddenSlides>
  <MMClips>0</MMClips>
  <ScaleCrop>false</ScaleCrop>
  <HeadingPairs>
    <vt:vector size="6" baseType="variant">
      <vt:variant>
        <vt:lpstr>Fuentes usadas</vt:lpstr>
      </vt:variant>
      <vt:variant>
        <vt:i4>6</vt:i4>
      </vt:variant>
      <vt:variant>
        <vt:lpstr>Tema</vt:lpstr>
      </vt:variant>
      <vt:variant>
        <vt:i4>3</vt:i4>
      </vt:variant>
      <vt:variant>
        <vt:lpstr>Títulos de diapositiva</vt:lpstr>
      </vt:variant>
      <vt:variant>
        <vt:i4>28</vt:i4>
      </vt:variant>
    </vt:vector>
  </HeadingPairs>
  <TitlesOfParts>
    <vt:vector size="37" baseType="lpstr">
      <vt:lpstr>Algerian</vt:lpstr>
      <vt:lpstr>Arial</vt:lpstr>
      <vt:lpstr>Arial Rounded MT Bold</vt:lpstr>
      <vt:lpstr>Cascadia Code</vt:lpstr>
      <vt:lpstr>Castellar</vt:lpstr>
      <vt:lpstr>Consolas</vt:lpstr>
      <vt:lpstr>Cover and End Slide Master</vt:lpstr>
      <vt:lpstr>Contents Slide Master</vt:lpstr>
      <vt:lpstr>Section Break Slide Master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MAQ</cp:lastModifiedBy>
  <cp:revision>134</cp:revision>
  <dcterms:created xsi:type="dcterms:W3CDTF">2019-01-14T06:35:35Z</dcterms:created>
  <dcterms:modified xsi:type="dcterms:W3CDTF">2022-12-05T10:06:42Z</dcterms:modified>
</cp:coreProperties>
</file>